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media/image12.jfif" ContentType="image/png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72" r:id="rId3"/>
    <p:sldId id="27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1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58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G 丘" userId="8d47b5c440222a04" providerId="LiveId" clId="{746F204E-206B-4408-9DA2-833FB3B61454}"/>
    <pc:docChg chg="undo custSel addSld modSld">
      <pc:chgData name="GG 丘" userId="8d47b5c440222a04" providerId="LiveId" clId="{746F204E-206B-4408-9DA2-833FB3B61454}" dt="2022-10-08T10:07:39.730" v="815"/>
      <pc:docMkLst>
        <pc:docMk/>
      </pc:docMkLst>
      <pc:sldChg chg="modSp mod">
        <pc:chgData name="GG 丘" userId="8d47b5c440222a04" providerId="LiveId" clId="{746F204E-206B-4408-9DA2-833FB3B61454}" dt="2022-10-07T05:46:01.926" v="36" actId="404"/>
        <pc:sldMkLst>
          <pc:docMk/>
          <pc:sldMk cId="1262180332" sldId="256"/>
        </pc:sldMkLst>
        <pc:spChg chg="mod">
          <ac:chgData name="GG 丘" userId="8d47b5c440222a04" providerId="LiveId" clId="{746F204E-206B-4408-9DA2-833FB3B61454}" dt="2022-10-07T05:46:01.926" v="36" actId="404"/>
          <ac:spMkLst>
            <pc:docMk/>
            <pc:sldMk cId="1262180332" sldId="256"/>
            <ac:spMk id="2" creationId="{6988A3BF-7E35-4C33-BA1D-F5086961BEEC}"/>
          </ac:spMkLst>
        </pc:spChg>
      </pc:sldChg>
      <pc:sldChg chg="addSp delSp modSp mod modTransition delAnim modAnim">
        <pc:chgData name="GG 丘" userId="8d47b5c440222a04" providerId="LiveId" clId="{746F204E-206B-4408-9DA2-833FB3B61454}" dt="2022-10-08T09:36:35.826" v="503"/>
        <pc:sldMkLst>
          <pc:docMk/>
          <pc:sldMk cId="2892989776" sldId="257"/>
        </pc:sldMkLst>
        <pc:spChg chg="add mod">
          <ac:chgData name="GG 丘" userId="8d47b5c440222a04" providerId="LiveId" clId="{746F204E-206B-4408-9DA2-833FB3B61454}" dt="2022-10-07T06:07:24.451" v="248" actId="1076"/>
          <ac:spMkLst>
            <pc:docMk/>
            <pc:sldMk cId="2892989776" sldId="257"/>
            <ac:spMk id="2" creationId="{4C1A3C11-6D8F-428D-960D-69D9C254082F}"/>
          </ac:spMkLst>
        </pc:spChg>
        <pc:spChg chg="add del mod">
          <ac:chgData name="GG 丘" userId="8d47b5c440222a04" providerId="LiveId" clId="{746F204E-206B-4408-9DA2-833FB3B61454}" dt="2022-10-07T06:08:08.658" v="251"/>
          <ac:spMkLst>
            <pc:docMk/>
            <pc:sldMk cId="2892989776" sldId="257"/>
            <ac:spMk id="3" creationId="{715C5D08-6648-4983-86B9-1B45F2505BED}"/>
          </ac:spMkLst>
        </pc:spChg>
        <pc:spChg chg="mod">
          <ac:chgData name="GG 丘" userId="8d47b5c440222a04" providerId="LiveId" clId="{746F204E-206B-4408-9DA2-833FB3B61454}" dt="2022-10-07T06:03:13.550" v="237" actId="13822"/>
          <ac:spMkLst>
            <pc:docMk/>
            <pc:sldMk cId="2892989776" sldId="257"/>
            <ac:spMk id="4" creationId="{7688AD51-4EDC-484D-9639-E867F7DE1CC5}"/>
          </ac:spMkLst>
        </pc:spChg>
        <pc:spChg chg="add mod">
          <ac:chgData name="GG 丘" userId="8d47b5c440222a04" providerId="LiveId" clId="{746F204E-206B-4408-9DA2-833FB3B61454}" dt="2022-10-07T06:24:37.296" v="293" actId="1076"/>
          <ac:spMkLst>
            <pc:docMk/>
            <pc:sldMk cId="2892989776" sldId="257"/>
            <ac:spMk id="5" creationId="{5773D2A7-F104-4DD6-8396-A6E208A05BBD}"/>
          </ac:spMkLst>
        </pc:spChg>
        <pc:spChg chg="add mod">
          <ac:chgData name="GG 丘" userId="8d47b5c440222a04" providerId="LiveId" clId="{746F204E-206B-4408-9DA2-833FB3B61454}" dt="2022-10-07T06:10:10.529" v="275" actId="1076"/>
          <ac:spMkLst>
            <pc:docMk/>
            <pc:sldMk cId="2892989776" sldId="257"/>
            <ac:spMk id="7" creationId="{835600C3-D44F-4281-8F65-1CA76BD85FE4}"/>
          </ac:spMkLst>
        </pc:spChg>
        <pc:spChg chg="add mod">
          <ac:chgData name="GG 丘" userId="8d47b5c440222a04" providerId="LiveId" clId="{746F204E-206B-4408-9DA2-833FB3B61454}" dt="2022-10-07T06:11:02.889" v="288" actId="1076"/>
          <ac:spMkLst>
            <pc:docMk/>
            <pc:sldMk cId="2892989776" sldId="257"/>
            <ac:spMk id="8" creationId="{1B6F4D75-012A-4BFC-9FCE-36E2BF56AEB1}"/>
          </ac:spMkLst>
        </pc:spChg>
        <pc:spChg chg="add mod">
          <ac:chgData name="GG 丘" userId="8d47b5c440222a04" providerId="LiveId" clId="{746F204E-206B-4408-9DA2-833FB3B61454}" dt="2022-10-07T06:26:11.783" v="305" actId="1076"/>
          <ac:spMkLst>
            <pc:docMk/>
            <pc:sldMk cId="2892989776" sldId="257"/>
            <ac:spMk id="9" creationId="{9AB9DBCE-7B56-44C0-8055-DE2292DA42A2}"/>
          </ac:spMkLst>
        </pc:spChg>
        <pc:spChg chg="add mod">
          <ac:chgData name="GG 丘" userId="8d47b5c440222a04" providerId="LiveId" clId="{746F204E-206B-4408-9DA2-833FB3B61454}" dt="2022-10-07T06:27:12.906" v="353" actId="1076"/>
          <ac:spMkLst>
            <pc:docMk/>
            <pc:sldMk cId="2892989776" sldId="257"/>
            <ac:spMk id="11" creationId="{77D83B9F-6765-4F46-8944-C9F9E658CCBE}"/>
          </ac:spMkLst>
        </pc:spChg>
        <pc:spChg chg="add del mod">
          <ac:chgData name="GG 丘" userId="8d47b5c440222a04" providerId="LiveId" clId="{746F204E-206B-4408-9DA2-833FB3B61454}" dt="2022-10-08T09:34:30.703" v="485" actId="478"/>
          <ac:spMkLst>
            <pc:docMk/>
            <pc:sldMk cId="2892989776" sldId="257"/>
            <ac:spMk id="16" creationId="{E88EFBDE-F523-43F2-AEF6-2F3E15C4309D}"/>
          </ac:spMkLst>
        </pc:spChg>
        <pc:picChg chg="add mod">
          <ac:chgData name="GG 丘" userId="8d47b5c440222a04" providerId="LiveId" clId="{746F204E-206B-4408-9DA2-833FB3B61454}" dt="2022-10-08T09:35:19.121" v="494" actId="1076"/>
          <ac:picMkLst>
            <pc:docMk/>
            <pc:sldMk cId="2892989776" sldId="257"/>
            <ac:picMk id="17" creationId="{087B933B-DEF7-4759-8A5F-5862CAA77EFE}"/>
          </ac:picMkLst>
        </pc:picChg>
        <pc:picChg chg="add mod">
          <ac:chgData name="GG 丘" userId="8d47b5c440222a04" providerId="LiveId" clId="{746F204E-206B-4408-9DA2-833FB3B61454}" dt="2022-10-08T09:35:06.072" v="493" actId="1076"/>
          <ac:picMkLst>
            <pc:docMk/>
            <pc:sldMk cId="2892989776" sldId="257"/>
            <ac:picMk id="19" creationId="{41AD45E6-DF20-425C-BC06-7E8C85B48C92}"/>
          </ac:picMkLst>
        </pc:picChg>
        <pc:inkChg chg="add mod">
          <ac:chgData name="GG 丘" userId="8d47b5c440222a04" providerId="LiveId" clId="{746F204E-206B-4408-9DA2-833FB3B61454}" dt="2022-10-07T06:31:24.134" v="359" actId="1076"/>
          <ac:inkMkLst>
            <pc:docMk/>
            <pc:sldMk cId="2892989776" sldId="257"/>
            <ac:inkMk id="13" creationId="{A4206FD0-3185-43A4-8513-474C95C0511C}"/>
          </ac:inkMkLst>
        </pc:inkChg>
        <pc:inkChg chg="add mod">
          <ac:chgData name="GG 丘" userId="8d47b5c440222a04" providerId="LiveId" clId="{746F204E-206B-4408-9DA2-833FB3B61454}" dt="2022-10-07T06:31:24.134" v="359" actId="1076"/>
          <ac:inkMkLst>
            <pc:docMk/>
            <pc:sldMk cId="2892989776" sldId="257"/>
            <ac:inkMk id="14" creationId="{E6247DA0-654C-4CA8-8474-D87316DABBA1}"/>
          </ac:inkMkLst>
        </pc:inkChg>
        <pc:inkChg chg="add mod">
          <ac:chgData name="GG 丘" userId="8d47b5c440222a04" providerId="LiveId" clId="{746F204E-206B-4408-9DA2-833FB3B61454}" dt="2022-10-07T06:31:24.134" v="359" actId="1076"/>
          <ac:inkMkLst>
            <pc:docMk/>
            <pc:sldMk cId="2892989776" sldId="257"/>
            <ac:inkMk id="15" creationId="{29CF6E55-C3F7-4343-9DC8-DBF82F1DAECB}"/>
          </ac:inkMkLst>
        </pc:inkChg>
        <pc:cxnChg chg="mod">
          <ac:chgData name="GG 丘" userId="8d47b5c440222a04" providerId="LiveId" clId="{746F204E-206B-4408-9DA2-833FB3B61454}" dt="2022-10-07T06:00:07.936" v="201" actId="1076"/>
          <ac:cxnSpMkLst>
            <pc:docMk/>
            <pc:sldMk cId="2892989776" sldId="257"/>
            <ac:cxnSpMk id="6" creationId="{AD854C52-1182-43ED-A002-EF6DC37776AD}"/>
          </ac:cxnSpMkLst>
        </pc:cxnChg>
        <pc:cxnChg chg="mod">
          <ac:chgData name="GG 丘" userId="8d47b5c440222a04" providerId="LiveId" clId="{746F204E-206B-4408-9DA2-833FB3B61454}" dt="2022-10-07T05:46:27.272" v="37" actId="1076"/>
          <ac:cxnSpMkLst>
            <pc:docMk/>
            <pc:sldMk cId="2892989776" sldId="257"/>
            <ac:cxnSpMk id="10" creationId="{DB4151BA-E0EB-4794-AC11-7CD071C34F81}"/>
          </ac:cxnSpMkLst>
        </pc:cxnChg>
      </pc:sldChg>
      <pc:sldChg chg="modAnim">
        <pc:chgData name="GG 丘" userId="8d47b5c440222a04" providerId="LiveId" clId="{746F204E-206B-4408-9DA2-833FB3B61454}" dt="2022-10-07T14:09:08.913" v="466"/>
        <pc:sldMkLst>
          <pc:docMk/>
          <pc:sldMk cId="2820192674" sldId="268"/>
        </pc:sldMkLst>
      </pc:sldChg>
      <pc:sldChg chg="modSp mod">
        <pc:chgData name="GG 丘" userId="8d47b5c440222a04" providerId="LiveId" clId="{746F204E-206B-4408-9DA2-833FB3B61454}" dt="2022-10-07T05:49:08.985" v="150" actId="20577"/>
        <pc:sldMkLst>
          <pc:docMk/>
          <pc:sldMk cId="1750728280" sldId="269"/>
        </pc:sldMkLst>
        <pc:spChg chg="mod">
          <ac:chgData name="GG 丘" userId="8d47b5c440222a04" providerId="LiveId" clId="{746F204E-206B-4408-9DA2-833FB3B61454}" dt="2022-10-07T05:49:08.985" v="150" actId="20577"/>
          <ac:spMkLst>
            <pc:docMk/>
            <pc:sldMk cId="1750728280" sldId="269"/>
            <ac:spMk id="4" creationId="{2D81F346-C453-442B-98E1-6F51E6B8F3E0}"/>
          </ac:spMkLst>
        </pc:spChg>
      </pc:sldChg>
      <pc:sldChg chg="addSp delSp modSp new mod">
        <pc:chgData name="GG 丘" userId="8d47b5c440222a04" providerId="LiveId" clId="{746F204E-206B-4408-9DA2-833FB3B61454}" dt="2022-10-07T06:01:31.443" v="235" actId="255"/>
        <pc:sldMkLst>
          <pc:docMk/>
          <pc:sldMk cId="2208298459" sldId="270"/>
        </pc:sldMkLst>
        <pc:spChg chg="del">
          <ac:chgData name="GG 丘" userId="8d47b5c440222a04" providerId="LiveId" clId="{746F204E-206B-4408-9DA2-833FB3B61454}" dt="2022-10-07T05:49:21.386" v="152" actId="478"/>
          <ac:spMkLst>
            <pc:docMk/>
            <pc:sldMk cId="2208298459" sldId="270"/>
            <ac:spMk id="2" creationId="{F922881D-81A4-4660-9091-546C08DB62A0}"/>
          </ac:spMkLst>
        </pc:spChg>
        <pc:spChg chg="del">
          <ac:chgData name="GG 丘" userId="8d47b5c440222a04" providerId="LiveId" clId="{746F204E-206B-4408-9DA2-833FB3B61454}" dt="2022-10-07T05:49:22.144" v="153" actId="478"/>
          <ac:spMkLst>
            <pc:docMk/>
            <pc:sldMk cId="2208298459" sldId="270"/>
            <ac:spMk id="3" creationId="{0961F56D-FE17-4388-9135-A0147D847377}"/>
          </ac:spMkLst>
        </pc:spChg>
        <pc:spChg chg="add mod">
          <ac:chgData name="GG 丘" userId="8d47b5c440222a04" providerId="LiveId" clId="{746F204E-206B-4408-9DA2-833FB3B61454}" dt="2022-10-07T06:01:31.443" v="235" actId="255"/>
          <ac:spMkLst>
            <pc:docMk/>
            <pc:sldMk cId="2208298459" sldId="270"/>
            <ac:spMk id="18" creationId="{83EEB0D7-D149-41B6-8B32-F7DA29A92AD6}"/>
          </ac:spMkLst>
        </pc:spChg>
        <pc:picChg chg="add mod">
          <ac:chgData name="GG 丘" userId="8d47b5c440222a04" providerId="LiveId" clId="{746F204E-206B-4408-9DA2-833FB3B61454}" dt="2022-10-07T06:00:34.205" v="208" actId="1076"/>
          <ac:picMkLst>
            <pc:docMk/>
            <pc:sldMk cId="2208298459" sldId="270"/>
            <ac:picMk id="5" creationId="{CE919C1E-1649-4D77-993F-48BBD0E44249}"/>
          </ac:picMkLst>
        </pc:picChg>
        <pc:picChg chg="add mod">
          <ac:chgData name="GG 丘" userId="8d47b5c440222a04" providerId="LiveId" clId="{746F204E-206B-4408-9DA2-833FB3B61454}" dt="2022-10-07T06:00:50.467" v="212" actId="1076"/>
          <ac:picMkLst>
            <pc:docMk/>
            <pc:sldMk cId="2208298459" sldId="270"/>
            <ac:picMk id="7" creationId="{C287EBBB-C5AF-4FF2-B4B4-29E69FAB52A9}"/>
          </ac:picMkLst>
        </pc:picChg>
        <pc:picChg chg="add mod">
          <ac:chgData name="GG 丘" userId="8d47b5c440222a04" providerId="LiveId" clId="{746F204E-206B-4408-9DA2-833FB3B61454}" dt="2022-10-07T06:00:37.671" v="209" actId="1076"/>
          <ac:picMkLst>
            <pc:docMk/>
            <pc:sldMk cId="2208298459" sldId="270"/>
            <ac:picMk id="9" creationId="{0C19CE3C-A400-4112-BEB7-8FA4EB491B1F}"/>
          </ac:picMkLst>
        </pc:picChg>
        <pc:picChg chg="add mod">
          <ac:chgData name="GG 丘" userId="8d47b5c440222a04" providerId="LiveId" clId="{746F204E-206B-4408-9DA2-833FB3B61454}" dt="2022-10-07T05:51:39.753" v="186" actId="14100"/>
          <ac:picMkLst>
            <pc:docMk/>
            <pc:sldMk cId="2208298459" sldId="270"/>
            <ac:picMk id="11" creationId="{2B01F0CE-4AC0-4074-99FE-310D129AC0DA}"/>
          </ac:picMkLst>
        </pc:picChg>
        <pc:picChg chg="add mod">
          <ac:chgData name="GG 丘" userId="8d47b5c440222a04" providerId="LiveId" clId="{746F204E-206B-4408-9DA2-833FB3B61454}" dt="2022-10-07T06:00:25.803" v="206" actId="1076"/>
          <ac:picMkLst>
            <pc:docMk/>
            <pc:sldMk cId="2208298459" sldId="270"/>
            <ac:picMk id="13" creationId="{6E110CEF-75F7-4D70-A5E0-8D6D82A0F251}"/>
          </ac:picMkLst>
        </pc:picChg>
        <pc:picChg chg="add mod">
          <ac:chgData name="GG 丘" userId="8d47b5c440222a04" providerId="LiveId" clId="{746F204E-206B-4408-9DA2-833FB3B61454}" dt="2022-10-07T06:00:17.177" v="204" actId="1076"/>
          <ac:picMkLst>
            <pc:docMk/>
            <pc:sldMk cId="2208298459" sldId="270"/>
            <ac:picMk id="15" creationId="{827A4E60-4E8A-4806-B34D-CB2857984ECC}"/>
          </ac:picMkLst>
        </pc:picChg>
        <pc:picChg chg="add mod">
          <ac:chgData name="GG 丘" userId="8d47b5c440222a04" providerId="LiveId" clId="{746F204E-206B-4408-9DA2-833FB3B61454}" dt="2022-10-07T05:51:33.979" v="184" actId="1076"/>
          <ac:picMkLst>
            <pc:docMk/>
            <pc:sldMk cId="2208298459" sldId="270"/>
            <ac:picMk id="17" creationId="{C508BB41-B96B-4DE0-B8D8-83E5799853E1}"/>
          </ac:picMkLst>
        </pc:picChg>
      </pc:sldChg>
      <pc:sldChg chg="addSp delSp modSp new mod modAnim">
        <pc:chgData name="GG 丘" userId="8d47b5c440222a04" providerId="LiveId" clId="{746F204E-206B-4408-9DA2-833FB3B61454}" dt="2022-10-07T07:20:44.243" v="462"/>
        <pc:sldMkLst>
          <pc:docMk/>
          <pc:sldMk cId="765113059" sldId="271"/>
        </pc:sldMkLst>
        <pc:spChg chg="del">
          <ac:chgData name="GG 丘" userId="8d47b5c440222a04" providerId="LiveId" clId="{746F204E-206B-4408-9DA2-833FB3B61454}" dt="2022-10-07T07:16:06.371" v="375" actId="478"/>
          <ac:spMkLst>
            <pc:docMk/>
            <pc:sldMk cId="765113059" sldId="271"/>
            <ac:spMk id="2" creationId="{AE3EFA2C-7CDA-4B47-9408-47DA0D9E4A00}"/>
          </ac:spMkLst>
        </pc:spChg>
        <pc:spChg chg="del">
          <ac:chgData name="GG 丘" userId="8d47b5c440222a04" providerId="LiveId" clId="{746F204E-206B-4408-9DA2-833FB3B61454}" dt="2022-10-07T07:16:08.143" v="376" actId="478"/>
          <ac:spMkLst>
            <pc:docMk/>
            <pc:sldMk cId="765113059" sldId="271"/>
            <ac:spMk id="3" creationId="{C2114985-EACB-4EB8-B040-0BE695639F14}"/>
          </ac:spMkLst>
        </pc:spChg>
        <pc:spChg chg="add mod">
          <ac:chgData name="GG 丘" userId="8d47b5c440222a04" providerId="LiveId" clId="{746F204E-206B-4408-9DA2-833FB3B61454}" dt="2022-10-07T07:19:14.495" v="436" actId="1076"/>
          <ac:spMkLst>
            <pc:docMk/>
            <pc:sldMk cId="765113059" sldId="271"/>
            <ac:spMk id="10" creationId="{069C0451-7B46-4374-8814-0AEF9031F434}"/>
          </ac:spMkLst>
        </pc:spChg>
        <pc:spChg chg="add mod">
          <ac:chgData name="GG 丘" userId="8d47b5c440222a04" providerId="LiveId" clId="{746F204E-206B-4408-9DA2-833FB3B61454}" dt="2022-10-07T07:20:00.701" v="460" actId="688"/>
          <ac:spMkLst>
            <pc:docMk/>
            <pc:sldMk cId="765113059" sldId="271"/>
            <ac:spMk id="14" creationId="{7BFC5961-1B33-45A4-A61A-4E34D2BB00EB}"/>
          </ac:spMkLst>
        </pc:spChg>
        <pc:picChg chg="add mod">
          <ac:chgData name="GG 丘" userId="8d47b5c440222a04" providerId="LiveId" clId="{746F204E-206B-4408-9DA2-833FB3B61454}" dt="2022-10-07T07:16:28.121" v="381" actId="1076"/>
          <ac:picMkLst>
            <pc:docMk/>
            <pc:sldMk cId="765113059" sldId="271"/>
            <ac:picMk id="5" creationId="{56202393-854A-496A-856E-DAA0EA4F30EE}"/>
          </ac:picMkLst>
        </pc:picChg>
        <pc:picChg chg="add mod">
          <ac:chgData name="GG 丘" userId="8d47b5c440222a04" providerId="LiveId" clId="{746F204E-206B-4408-9DA2-833FB3B61454}" dt="2022-10-07T07:16:50.357" v="390" actId="1076"/>
          <ac:picMkLst>
            <pc:docMk/>
            <pc:sldMk cId="765113059" sldId="271"/>
            <ac:picMk id="7" creationId="{1D337FD7-85BB-4078-9226-DA6B3A88C3AF}"/>
          </ac:picMkLst>
        </pc:picChg>
        <pc:inkChg chg="add del">
          <ac:chgData name="GG 丘" userId="8d47b5c440222a04" providerId="LiveId" clId="{746F204E-206B-4408-9DA2-833FB3B61454}" dt="2022-10-07T07:18:23.455" v="392" actId="9405"/>
          <ac:inkMkLst>
            <pc:docMk/>
            <pc:sldMk cId="765113059" sldId="271"/>
            <ac:inkMk id="8" creationId="{43786EA8-9F9B-48E0-9738-39D6EE2FB7C8}"/>
          </ac:inkMkLst>
        </pc:inkChg>
        <pc:inkChg chg="add">
          <ac:chgData name="GG 丘" userId="8d47b5c440222a04" providerId="LiveId" clId="{746F204E-206B-4408-9DA2-833FB3B61454}" dt="2022-10-07T07:18:31.891" v="393" actId="9405"/>
          <ac:inkMkLst>
            <pc:docMk/>
            <pc:sldMk cId="765113059" sldId="271"/>
            <ac:inkMk id="9" creationId="{BA5C663A-2C25-4EC5-9246-3B63D9D2FB54}"/>
          </ac:inkMkLst>
        </pc:inkChg>
        <pc:inkChg chg="add">
          <ac:chgData name="GG 丘" userId="8d47b5c440222a04" providerId="LiveId" clId="{746F204E-206B-4408-9DA2-833FB3B61454}" dt="2022-10-07T07:19:20.915" v="437" actId="9405"/>
          <ac:inkMkLst>
            <pc:docMk/>
            <pc:sldMk cId="765113059" sldId="271"/>
            <ac:inkMk id="11" creationId="{D18799B0-41CA-41B0-80EE-461847E80E44}"/>
          </ac:inkMkLst>
        </pc:inkChg>
        <pc:inkChg chg="add del">
          <ac:chgData name="GG 丘" userId="8d47b5c440222a04" providerId="LiveId" clId="{746F204E-206B-4408-9DA2-833FB3B61454}" dt="2022-10-07T07:19:28.928" v="439" actId="9405"/>
          <ac:inkMkLst>
            <pc:docMk/>
            <pc:sldMk cId="765113059" sldId="271"/>
            <ac:inkMk id="12" creationId="{D135C577-1908-4BA6-9D52-ADCC6C021C8D}"/>
          </ac:inkMkLst>
        </pc:inkChg>
        <pc:inkChg chg="add">
          <ac:chgData name="GG 丘" userId="8d47b5c440222a04" providerId="LiveId" clId="{746F204E-206B-4408-9DA2-833FB3B61454}" dt="2022-10-07T07:19:32.424" v="440" actId="9405"/>
          <ac:inkMkLst>
            <pc:docMk/>
            <pc:sldMk cId="765113059" sldId="271"/>
            <ac:inkMk id="13" creationId="{766C03F9-2B8B-41BB-9019-81F8E80C1439}"/>
          </ac:inkMkLst>
        </pc:inkChg>
      </pc:sldChg>
      <pc:sldChg chg="addSp delSp modSp new mod modAnim">
        <pc:chgData name="GG 丘" userId="8d47b5c440222a04" providerId="LiveId" clId="{746F204E-206B-4408-9DA2-833FB3B61454}" dt="2022-10-08T10:07:26.495" v="813"/>
        <pc:sldMkLst>
          <pc:docMk/>
          <pc:sldMk cId="2314013801" sldId="272"/>
        </pc:sldMkLst>
        <pc:spChg chg="del">
          <ac:chgData name="GG 丘" userId="8d47b5c440222a04" providerId="LiveId" clId="{746F204E-206B-4408-9DA2-833FB3B61454}" dt="2022-10-08T09:22:54.005" v="468" actId="478"/>
          <ac:spMkLst>
            <pc:docMk/>
            <pc:sldMk cId="2314013801" sldId="272"/>
            <ac:spMk id="2" creationId="{B60AB1A7-71E9-40F1-ABC6-B695630EC51D}"/>
          </ac:spMkLst>
        </pc:spChg>
        <pc:spChg chg="del">
          <ac:chgData name="GG 丘" userId="8d47b5c440222a04" providerId="LiveId" clId="{746F204E-206B-4408-9DA2-833FB3B61454}" dt="2022-10-08T09:22:59.409" v="469" actId="478"/>
          <ac:spMkLst>
            <pc:docMk/>
            <pc:sldMk cId="2314013801" sldId="272"/>
            <ac:spMk id="3" creationId="{94ADB988-8E1C-4522-95FD-77F0A4565C22}"/>
          </ac:spMkLst>
        </pc:spChg>
        <pc:spChg chg="add mod">
          <ac:chgData name="GG 丘" userId="8d47b5c440222a04" providerId="LiveId" clId="{746F204E-206B-4408-9DA2-833FB3B61454}" dt="2022-10-08T09:43:17.220" v="591" actId="1076"/>
          <ac:spMkLst>
            <pc:docMk/>
            <pc:sldMk cId="2314013801" sldId="272"/>
            <ac:spMk id="4" creationId="{3D66D9B1-FE24-41C1-A787-3DB24BB075CF}"/>
          </ac:spMkLst>
        </pc:spChg>
        <pc:spChg chg="add mod">
          <ac:chgData name="GG 丘" userId="8d47b5c440222a04" providerId="LiveId" clId="{746F204E-206B-4408-9DA2-833FB3B61454}" dt="2022-10-08T09:56:38.662" v="666" actId="1076"/>
          <ac:spMkLst>
            <pc:docMk/>
            <pc:sldMk cId="2314013801" sldId="272"/>
            <ac:spMk id="5" creationId="{E4DB2D19-8A8D-444A-921B-B25BC5E6B9F3}"/>
          </ac:spMkLst>
        </pc:spChg>
        <pc:spChg chg="add mod">
          <ac:chgData name="GG 丘" userId="8d47b5c440222a04" providerId="LiveId" clId="{746F204E-206B-4408-9DA2-833FB3B61454}" dt="2022-10-08T09:56:36.040" v="665" actId="1076"/>
          <ac:spMkLst>
            <pc:docMk/>
            <pc:sldMk cId="2314013801" sldId="272"/>
            <ac:spMk id="16" creationId="{BEB1EE05-36C3-429A-BEF3-AA8DE3688023}"/>
          </ac:spMkLst>
        </pc:spChg>
        <pc:grpChg chg="mod">
          <ac:chgData name="GG 丘" userId="8d47b5c440222a04" providerId="LiveId" clId="{746F204E-206B-4408-9DA2-833FB3B61454}" dt="2022-10-08T09:54:11.921" v="610"/>
          <ac:grpSpMkLst>
            <pc:docMk/>
            <pc:sldMk cId="2314013801" sldId="272"/>
            <ac:grpSpMk id="11" creationId="{73925E6F-D4DE-4599-8871-AFCC37F8DFCA}"/>
          </ac:grpSpMkLst>
        </pc:grpChg>
        <pc:grpChg chg="mod">
          <ac:chgData name="GG 丘" userId="8d47b5c440222a04" providerId="LiveId" clId="{746F204E-206B-4408-9DA2-833FB3B61454}" dt="2022-10-08T09:54:11.125" v="606"/>
          <ac:grpSpMkLst>
            <pc:docMk/>
            <pc:sldMk cId="2314013801" sldId="272"/>
            <ac:grpSpMk id="15" creationId="{8259C347-29A4-4CFE-BC55-44047BE96A04}"/>
          </ac:grpSpMkLst>
        </pc:grpChg>
        <pc:picChg chg="add mod">
          <ac:chgData name="GG 丘" userId="8d47b5c440222a04" providerId="LiveId" clId="{746F204E-206B-4408-9DA2-833FB3B61454}" dt="2022-10-08T09:30:23.037" v="471" actId="1076"/>
          <ac:picMkLst>
            <pc:docMk/>
            <pc:sldMk cId="2314013801" sldId="272"/>
            <ac:picMk id="1026" creationId="{FCAE15E4-C980-44FD-8FB9-6BC94277BE36}"/>
          </ac:picMkLst>
        </pc:picChg>
        <pc:picChg chg="add mod">
          <ac:chgData name="GG 丘" userId="8d47b5c440222a04" providerId="LiveId" clId="{746F204E-206B-4408-9DA2-833FB3B61454}" dt="2022-10-08T09:55:30.829" v="638" actId="1076"/>
          <ac:picMkLst>
            <pc:docMk/>
            <pc:sldMk cId="2314013801" sldId="272"/>
            <ac:picMk id="1028" creationId="{D076421E-C4A9-436A-A623-B18EF83220A2}"/>
          </ac:picMkLst>
        </pc:picChg>
        <pc:inkChg chg="add del">
          <ac:chgData name="GG 丘" userId="8d47b5c440222a04" providerId="LiveId" clId="{746F204E-206B-4408-9DA2-833FB3B61454}" dt="2022-10-08T09:54:14.845" v="614" actId="9405"/>
          <ac:inkMkLst>
            <pc:docMk/>
            <pc:sldMk cId="2314013801" sldId="272"/>
            <ac:inkMk id="6" creationId="{F74EE57E-1829-43D5-B55D-846500DEEFB1}"/>
          </ac:inkMkLst>
        </pc:inkChg>
        <pc:inkChg chg="add del">
          <ac:chgData name="GG 丘" userId="8d47b5c440222a04" providerId="LiveId" clId="{746F204E-206B-4408-9DA2-833FB3B61454}" dt="2022-10-08T09:54:13.593" v="613" actId="9405"/>
          <ac:inkMkLst>
            <pc:docMk/>
            <pc:sldMk cId="2314013801" sldId="272"/>
            <ac:inkMk id="7" creationId="{4E1A940E-3D61-4AD0-8603-46A32E98C05E}"/>
          </ac:inkMkLst>
        </pc:inkChg>
        <pc:inkChg chg="add del">
          <ac:chgData name="GG 丘" userId="8d47b5c440222a04" providerId="LiveId" clId="{746F204E-206B-4408-9DA2-833FB3B61454}" dt="2022-10-08T09:54:13.153" v="612" actId="9405"/>
          <ac:inkMkLst>
            <pc:docMk/>
            <pc:sldMk cId="2314013801" sldId="272"/>
            <ac:inkMk id="8" creationId="{19FD6930-E73B-456C-9ADB-FDAE493C7CFE}"/>
          </ac:inkMkLst>
        </pc:inkChg>
        <pc:inkChg chg="add del mod">
          <ac:chgData name="GG 丘" userId="8d47b5c440222a04" providerId="LiveId" clId="{746F204E-206B-4408-9DA2-833FB3B61454}" dt="2022-10-08T09:54:12.666" v="611" actId="9405"/>
          <ac:inkMkLst>
            <pc:docMk/>
            <pc:sldMk cId="2314013801" sldId="272"/>
            <ac:inkMk id="9" creationId="{2899FC46-931E-47DA-AF43-F6D0B9027BE9}"/>
          </ac:inkMkLst>
        </pc:inkChg>
        <pc:inkChg chg="add del mod">
          <ac:chgData name="GG 丘" userId="8d47b5c440222a04" providerId="LiveId" clId="{746F204E-206B-4408-9DA2-833FB3B61454}" dt="2022-10-08T09:54:11.921" v="610"/>
          <ac:inkMkLst>
            <pc:docMk/>
            <pc:sldMk cId="2314013801" sldId="272"/>
            <ac:inkMk id="10" creationId="{97CB27D7-C53F-4FB0-9940-58E57E3CBEC8}"/>
          </ac:inkMkLst>
        </pc:inkChg>
        <pc:inkChg chg="add del">
          <ac:chgData name="GG 丘" userId="8d47b5c440222a04" providerId="LiveId" clId="{746F204E-206B-4408-9DA2-833FB3B61454}" dt="2022-10-08T09:54:11.448" v="608" actId="9405"/>
          <ac:inkMkLst>
            <pc:docMk/>
            <pc:sldMk cId="2314013801" sldId="272"/>
            <ac:inkMk id="12" creationId="{7684C602-A1C6-4F17-AE22-FA8124114EE5}"/>
          </ac:inkMkLst>
        </pc:inkChg>
        <pc:inkChg chg="add del mod">
          <ac:chgData name="GG 丘" userId="8d47b5c440222a04" providerId="LiveId" clId="{746F204E-206B-4408-9DA2-833FB3B61454}" dt="2022-10-08T09:54:11.297" v="607" actId="9405"/>
          <ac:inkMkLst>
            <pc:docMk/>
            <pc:sldMk cId="2314013801" sldId="272"/>
            <ac:inkMk id="13" creationId="{009F2039-7B59-4370-A003-66F650521044}"/>
          </ac:inkMkLst>
        </pc:inkChg>
        <pc:inkChg chg="add del mod">
          <ac:chgData name="GG 丘" userId="8d47b5c440222a04" providerId="LiveId" clId="{746F204E-206B-4408-9DA2-833FB3B61454}" dt="2022-10-08T09:54:11.125" v="606"/>
          <ac:inkMkLst>
            <pc:docMk/>
            <pc:sldMk cId="2314013801" sldId="272"/>
            <ac:inkMk id="14" creationId="{A54FE531-B8DA-4374-875A-09D5A4F24AD9}"/>
          </ac:inkMkLst>
        </pc:inkChg>
      </pc:sldChg>
      <pc:sldChg chg="addSp delSp modSp new mod modAnim">
        <pc:chgData name="GG 丘" userId="8d47b5c440222a04" providerId="LiveId" clId="{746F204E-206B-4408-9DA2-833FB3B61454}" dt="2022-10-08T10:07:39.730" v="815"/>
        <pc:sldMkLst>
          <pc:docMk/>
          <pc:sldMk cId="2755936070" sldId="273"/>
        </pc:sldMkLst>
        <pc:spChg chg="del">
          <ac:chgData name="GG 丘" userId="8d47b5c440222a04" providerId="LiveId" clId="{746F204E-206B-4408-9DA2-833FB3B61454}" dt="2022-10-08T09:57:12.042" v="668" actId="478"/>
          <ac:spMkLst>
            <pc:docMk/>
            <pc:sldMk cId="2755936070" sldId="273"/>
            <ac:spMk id="2" creationId="{0331A67C-356D-4086-BDC0-F76E9CAB5085}"/>
          </ac:spMkLst>
        </pc:spChg>
        <pc:spChg chg="del">
          <ac:chgData name="GG 丘" userId="8d47b5c440222a04" providerId="LiveId" clId="{746F204E-206B-4408-9DA2-833FB3B61454}" dt="2022-10-08T09:57:14.633" v="669" actId="478"/>
          <ac:spMkLst>
            <pc:docMk/>
            <pc:sldMk cId="2755936070" sldId="273"/>
            <ac:spMk id="3" creationId="{CF63DD05-907E-4247-95B6-716FDB8035F5}"/>
          </ac:spMkLst>
        </pc:spChg>
        <pc:spChg chg="add mod">
          <ac:chgData name="GG 丘" userId="8d47b5c440222a04" providerId="LiveId" clId="{746F204E-206B-4408-9DA2-833FB3B61454}" dt="2022-10-08T10:02:11.628" v="756" actId="1076"/>
          <ac:spMkLst>
            <pc:docMk/>
            <pc:sldMk cId="2755936070" sldId="273"/>
            <ac:spMk id="4" creationId="{1AAAEF2A-7CBD-4E75-8FEA-DE04120125F5}"/>
          </ac:spMkLst>
        </pc:spChg>
        <pc:spChg chg="add mod">
          <ac:chgData name="GG 丘" userId="8d47b5c440222a04" providerId="LiveId" clId="{746F204E-206B-4408-9DA2-833FB3B61454}" dt="2022-10-08T10:03:41.074" v="781" actId="20577"/>
          <ac:spMkLst>
            <pc:docMk/>
            <pc:sldMk cId="2755936070" sldId="273"/>
            <ac:spMk id="5" creationId="{821A78DD-B759-4AF3-8FA3-680BB88694B6}"/>
          </ac:spMkLst>
        </pc:spChg>
        <pc:spChg chg="add mod">
          <ac:chgData name="GG 丘" userId="8d47b5c440222a04" providerId="LiveId" clId="{746F204E-206B-4408-9DA2-833FB3B61454}" dt="2022-10-08T10:04:18.872" v="809" actId="255"/>
          <ac:spMkLst>
            <pc:docMk/>
            <pc:sldMk cId="2755936070" sldId="273"/>
            <ac:spMk id="6" creationId="{078A7564-9EBA-49D4-AE28-CA8FA20D563E}"/>
          </ac:spMkLst>
        </pc:spChg>
        <pc:picChg chg="add mod">
          <ac:chgData name="GG 丘" userId="8d47b5c440222a04" providerId="LiveId" clId="{746F204E-206B-4408-9DA2-833FB3B61454}" dt="2022-10-08T09:57:51.777" v="671" actId="1076"/>
          <ac:picMkLst>
            <pc:docMk/>
            <pc:sldMk cId="2755936070" sldId="273"/>
            <ac:picMk id="2050" creationId="{CDCD1299-D820-4629-BB6A-6869557121C1}"/>
          </ac:picMkLst>
        </pc:picChg>
        <pc:picChg chg="add mod">
          <ac:chgData name="GG 丘" userId="8d47b5c440222a04" providerId="LiveId" clId="{746F204E-206B-4408-9DA2-833FB3B61454}" dt="2022-10-08T10:00:20.963" v="676" actId="167"/>
          <ac:picMkLst>
            <pc:docMk/>
            <pc:sldMk cId="2755936070" sldId="273"/>
            <ac:picMk id="2052" creationId="{DD5EE51D-F5DA-4BD2-BDB2-0AC25E9604C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7T06:31:1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 0 220 0 0,'21'27'19507'0'0,"-23"-22"-19195"0"0,-14 39 406 0 0,6-20-344 0 0,-4 31-75 0 0,3 0 0 0 0,-7 80 0 0 0,7-43 76 0 0,-28 212-9 0 0,38-236-369 0 0,-13-20-490 0 0,14-47 443 0 0,1-1 40 0 0,0 0 0 0 0,0 0 0 0 0,0 0 0 0 0,0-1 0 0 0,0 1 0 0 0,0 0 0 0 0,0 0 0 0 0,0-1-1 0 0,0 1 1 0 0,0 0 0 0 0,-1-1 0 0 0,1 1 0 0 0,0-1 0 0 0,0 1 0 0 0,0-1 0 0 0,-1 0 0 0 0,1 1 0 0 0,0-1-1 0 0,0 0 1 0 0,-1 0 0 0 0,1 1 0 0 0,-1-1 0 0 0,1-1 0 0 0,12-31 64 0 0,-13 32-48 0 0,1 0-1 0 0,-1-1 0 0 0,1 1 1 0 0,0-1-1 0 0,0 1 0 0 0,0 0 1 0 0,0-1-1 0 0,0 1 1 0 0,0 0-1 0 0,0 0 0 0 0,0 0 1 0 0,0 0-1 0 0,1 0 0 0 0,-1 0 1 0 0,0 0-1 0 0,1 1 0 0 0,-1-1 1 0 0,3-1-1 0 0,33-9 4 0 0,-31 10-9 0 0,0-1 0 0 0,0 0 0 0 0,0 1 1 0 0,-1-2-1 0 0,8-3 0 0 0,-6 2 5 0 0,1 1 1 0 0,-1 0-1 0 0,1 0 0 0 0,0 1 0 0 0,-1 0 0 0 0,1 0 0 0 0,0 1 0 0 0,9 0 0 0 0,23-6 41 0 0,71-16 200 0 0,-70 17-188 0 0,-1-3 0 0 0,0-1 0 0 0,59-24 0 0 0,-92 32-53 0 0,0-1-1 0 0,1 1 1 0 0,-1 1-1 0 0,1-1 0 0 0,0 1 1 0 0,-1 0-1 0 0,1 1 1 0 0,0 0-1 0 0,0 0 0 0 0,-1 1 1 0 0,1 0-1 0 0,0 0 1 0 0,-1 1-1 0 0,1 0 0 0 0,-1 0 1 0 0,9 4-1 0 0,12 0-14 0 0,-21-7-54 0 0,-19-3 36 0 0,-4-2 5 0 0,0 0 0 0 0,0-1-1 0 0,0-1 1 0 0,1 0 0 0 0,0-1 0 0 0,-20-17-1 0 0,-17-9 17 0 0,39 27 3 0 0,0 0 1 0 0,0-1 0 0 0,1 0-1 0 0,0-1 1 0 0,1-1-1 0 0,0 0 1 0 0,-17-21 0 0 0,-1-17 37 0 0,20 33-35 0 0,-1 0 0 0 0,0 1 0 0 0,-1-1 0 0 0,0 2 0 0 0,-1 0 0 0 0,-27-24 0 0 0,7 16 2 0 0,22 16 2 0 0,0 0 0 0 0,0-1 0 0 0,1-1 0 0 0,0 1 0 0 0,-11-13 0 0 0,18 17-3 0 0,0 0 0 0 0,0 1 0 0 0,-1-1 0 0 0,1 1 0 0 0,-1 0 0 0 0,0 0 0 0 0,1 0 0 0 0,-1 0 0 0 0,0 0 0 0 0,0 0 0 0 0,-1 1 0 0 0,1 0 0 0 0,-5-2 0 0 0,1 2 37 0 0,1 1 69 0 0,7 14-82 0 0,12 113-1 0 0,-6-37-101 0 0,-5-74-34 0 0,0-10-47 0 0,-1-1 1 0 0,0 1-1 0 0,0 0 0 0 0,-1 0 1 0 0,0 0-1 0 0,0-1 1 0 0,0 1-1 0 0,-1 0 1 0 0,0 0-1 0 0,0 0 0 0 0,-2 5 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5:59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1 575 616 0 0,'1'-1'235'0'0,"0"0"0"0"0,0 1-1 0 0,0-1 1 0 0,1 1 0 0 0,-1-1 0 0 0,0 1-1 0 0,0 0 1 0 0,0 0 0 0 0,1-1 0 0 0,-1 1-1 0 0,0 0 1 0 0,0 0 0 0 0,1 0 0 0 0,22 5 20601 0 0,20-8-19883 0 0,-32 1-524 0 0,0 1 1 0 0,0 0-1 0 0,0 1 0 0 0,13 2 1 0 0,-13-1-393 0 0,0-1 1 0 0,0 0-1 0 0,0-1 1 0 0,-1-1 0 0 0,1 0-1 0 0,13-4 1 0 0,-9 3-2 0 0,-1 0 1 0 0,30-2 0 0 0,364 7 841 0 0,-382-1-882 0 0,0-3 1 0 0,0 0-1 0 0,-1-1 1 0 0,34-9-1 0 0,-46 10 467 0 0,-8 0 357 0 0,-2-12-943 0 0,8-38 146 0 0,-2 11-18 0 0,-1 0 0 0 0,-2 0 0 0 0,2-54 0 0 0,-7 48-22 0 0,11-63-1 0 0,-7 70 17 0 0,3-7 1116 0 0,13 73-605 0 0,78 67-338 0 0,-50-51-175 0 0,-1 2 0 0 0,57 68 0 0 0,-80-83-1 0 0,2-1 0 0 0,1-1 0 0 0,1-1 0 0 0,0-2 0 0 0,53 31 1 0 0,-27-18-10 0 0,-3 3 0 0 0,74 70 1 0 0,-110-96 12 0 0,-2 0-4 0 0,2-1 0 0 0,-1-1 0 0 0,24 13 0 0 0,-30-20-4 0 0,-4-2 3 0 0,-1 0-1 0 0,1 0 1 0 0,-1 1-1 0 0,10 7 1 0 0,-15-11 1 0 0,0 1-17 0 0,0 3 17 0 0,-1 1 0 0 0,0-1 0 0 0,0 1 0 0 0,0-1 0 0 0,0 0 1 0 0,-1 1-1 0 0,0-1 0 0 0,1 0 0 0 0,-2 0 0 0 0,1 0 0 0 0,0-1 0 0 0,-1 1 0 0 0,0-1 0 0 0,0 1 0 0 0,-4 4 0 0 0,-9 7 4 0 0,-1-1 1 0 0,-18 12-1 0 0,4-2-4 0 0,-78 69 83 0 0,-165 184 1 0 0,169-137-30 0 0,-8 8 0 0 0,56-76-61 0 0,49-64 12 0 0,2-1 6 0 0,0-1 1 0 0,1 1-1 0 0,0 0 1 0 0,0 0-1 0 0,-5 10 1 0 0,10-17 16 0 0,3-58-228 0 0,-1 36 219 0 0,-1 1 0 0 0,-2-24 0 0 0,-16-264 17 0 0,13 248-40 0 0,-13 16-29 0 0,17 45 39 0 0,0-1 0 0 0,0 1 0 0 0,0-1 0 0 0,-1 1 0 0 0,1-1 0 0 0,0 1-1 0 0,-1-1 1 0 0,1 1 0 0 0,-1 0 0 0 0,1-1 0 0 0,0 1 0 0 0,-1-1 0 0 0,1 1 0 0 0,-1 0-1 0 0,1-1 1 0 0,-1 1 0 0 0,1 0 0 0 0,-1 0 0 0 0,1 0 0 0 0,-1-1 0 0 0,1 1 0 0 0,-1 0-1 0 0,1 0 1 0 0,-1 0 0 0 0,0 0 0 0 0,1 0 0 0 0,-1 0 0 0 0,1 0 0 0 0,-1 0 0 0 0,1 0-1 0 0,-2 0 1 0 0,-2 1-1 0 0,0 0-1 0 0,0 0 1 0 0,0-1-1 0 0,0 0 0 0 0,0 1 1 0 0,0-2-1 0 0,-1 1 1 0 0,-6-1-1 0 0,-6-1 41 0 0,-1 1 0 0 0,1 1 0 0 0,-1 0-1 0 0,1 2 1 0 0,-21 3 0 0 0,-46 4 56 0 0,22-9-10 0 0,-118 18 0 0 0,52-9-87 0 0,111-6 5 0 0,-2-1 4 0 0,1 0 1 0 0,-33 0-1 0 0,19-1-12 0 0,25 0 2 0 0,1 0 1 0 0,0-1-1 0 0,0 0 0 0 0,-1 0 0 0 0,1-1 1 0 0,-7-1-1 0 0,8 1 0 0 0,-1 1 0 0 0,0 0 1 0 0,0 0-1 0 0,1 0 0 0 0,-1 1 0 0 0,-8 1 0 0 0,-41 4 3 0 0,55-6-6 0 0,-1 2 3 0 0,1-2 1 0 0,-5-4-4 0 0,-22 6-2 0 0,-3 4 36 0 0,29-5-32 0 0,-1 0 0 0 0,2 0-1 0 0,-16-10-117 0 0,15 9 116 0 0,-1-39-6 0 0,1 32 8 0 0,0-1 0 0 0,0 1 0 0 0,1 0 0 0 0,0-1 1 0 0,1-7-1 0 0,16-64-90 0 0,-13 60 77 0 0,-1-1-1 0 0,1-29 0 0 0,1-80-133 0 0,-8 116 117 0 0,2 11 27 0 0,0 1 0 0 0,0-1 0 0 0,1 0 0 0 0,-1 0 0 0 0,1 0 0 0 0,0 0 1 0 0,0 0-1 0 0,0 0 0 0 0,0 0 0 0 0,0 0 0 0 0,0 0 0 0 0,0-1 0 0 0,0 1 0 0 0,1-2 0 0 0,0 0-1 0 0,0 0 0 0 0,-1 0-1 0 0,0 0 1 0 0,0 0 0 0 0,0 0-1 0 0,0 0 1 0 0,-1-4 0 0 0,-1-21-21 0 0,2-45-78 0 0,0 73 102 0 0,0 1-12 0 0,7-31-6 0 0,-7 31 25 0 0,-2-4-110 0 0,-4 10 87 0 0,4 0 22 0 0,0 0 0 0 0,0 1 0 0 0,1-1 0 0 0,0 0 0 0 0,0 0 0 0 0,0 1 0 0 0,1 8 0 0 0,-3 19-17 0 0,-2 1-59 0 0,2 1 1 0 0,1 43 0 0 0,10-33-38 0 0,-7-41 79 0 0,1 1 1 0 0,-1-1-1 0 0,0 1 1 0 0,0 0-1 0 0,-1-1 1 0 0,0 1-1 0 0,0-1 1 0 0,0 1-1 0 0,-2 10 1 0 0,2-13 13 0 0,-1-1 0 0 0,1 0 0 0 0,-1 0 0 0 0,1 0 0 0 0,0 1 0 0 0,0-1 0 0 0,0 0 0 0 0,0 0 0 0 0,0 1 1 0 0,1-1-1 0 0,-1 0 0 0 0,0 0 0 0 0,1 0 0 0 0,1 3 0 0 0,-2-5 6 0 0,2-4-1289 0 0,0-1 1280 0 0,-1 0 0 0 0,0 0 0 0 0,0 0 0 0 0,0 0 0 0 0,-1 0 0 0 0,0 0 0 0 0,0 0 0 0 0,0 0 0 0 0,-1-1 0 0 0,0 1 0 0 0,-1-7 0 0 0,-2-20-140 0 0,-3-97-509 0 0,0-24 254 0 0,7 152 408 0 0,-2-1 5 0 0,-7-5 59 0 0,8 7-48 0 0,0-1-1 0 0,0 0 0 0 0,0 0 1 0 0,0 1-1 0 0,0-1 1 0 0,1 0-1 0 0,-1 1 0 0 0,0-1 1 0 0,-1 1-1 0 0,1-1 1 0 0,0 1-1 0 0,0 0 0 0 0,0-1 1 0 0,0 1-1 0 0,0 0 1 0 0,0 0-1 0 0,0 0 0 0 0,0 0 1 0 0,-1 0-1 0 0,1 0 1 0 0,0 0-1 0 0,0 0 0 0 0,0 0 1 0 0,0 0-1 0 0,0 1 1 0 0,0-1-1 0 0,0 1 0 0 0,0-1 1 0 0,-1 0-1 0 0,0 2 1 0 0,0 0 37 0 0,1 1 0 0 0,0 0-1 0 0,0-1 1 0 0,0 1 0 0 0,0 0 0 0 0,0-1 0 0 0,1 1 0 0 0,-1 0 0 0 0,0 5 0 0 0,-1 8-64 0 0,-3 28 130 0 0,2 1-1 0 0,1 0 0 0 0,6 56 0 0 0,0 10-145 0 0,-9-46 73 0 0,6-64-481 0 0,-1 0 0 0 0,0 0 0 0 0,0 0 0 0 0,0 0 0 0 0,0 0 0 0 0,1 0 0 0 0,-1 0 1 0 0,0 0-1 0 0,1 0 0 0 0,-1 0 0 0 0,1-1 0 0 0,-1 1 0 0 0,1 0 0 0 0,0 0 0 0 0,-1 0 0 0 0,1-1 1 0 0,0 1-1 0 0,-1 0 0 0 0,1-1 0 0 0,0 1 0 0 0,0 0 0 0 0,0-1 0 0 0,1 1 0 0 0,24 9-10653 0 0,-12-6 5736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04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37 172 0 0,'9'0'11532'0'0,"-17"0"-9484"0"0,-19 0-2424 0 0,26 0 575 0 0,6-23 663 0 0,-5 22-797 0 0,1 0 0 0 0,-1 1 0 0 0,1-1 0 0 0,-1 0 0 0 0,1 0 0 0 0,-1 1 0 0 0,1-1 0 0 0,-1 0-1 0 0,1 1 1 0 0,-1-1 0 0 0,1 1 0 0 0,0-1 0 0 0,-1 0 0 0 0,1 1 0 0 0,0 0 0 0 0,0-1 0 0 0,-1 1 0 0 0,1-1 0 0 0,0 1 0 0 0,0 0 0 0 0,0-1 0 0 0,-1 1 0 0 0,1 0 0 0 0,0 0 0 0 0,0 0 0 0 0,0 0 0 0 0,0 0 0 0 0,0 0 0 0 0,0 0 0 0 0,-1 0 0 0 0,1 0 0 0 0,0 0 0 0 0,0 0 0 0 0,0 1 0 0 0,0-1 0 0 0,-1 0 0 0 0,1 1 0 0 0,0-1 0 0 0,0 0 0 0 0,1 2 357 0 0,-4 22 2030 0 0,1-23-2439 0 0,1 0 1 0 0,0 0 0 0 0,0 0-1 0 0,-1 0 1 0 0,1 0-1 0 0,0 0 1 0 0,-1 0 0 0 0,1 0-1 0 0,-1 0 1 0 0,1 0-1 0 0,-1 0 1 0 0,0-1 0 0 0,1 1-1 0 0,-1 0 1 0 0,0 0-1 0 0,1-1 1 0 0,-1 1 0 0 0,0 0-1 0 0,0-1 1 0 0,0 1-1 0 0,0-1 1 0 0,0 1-1 0 0,0-1 1 0 0,0 1 0 0 0,0-1-1 0 0,-1 1 1 0 0,2-1-15 0 0,-1-1 1 0 0,0 1-1 0 0,0 0 0 0 0,1-1 1 0 0,-1 1-1 0 0,0 0 1 0 0,1-1-1 0 0,-1 1 0 0 0,0-1 1 0 0,1 1-1 0 0,-1-1 0 0 0,1 1 1 0 0,-1-1-1 0 0,1 1 1 0 0,-1-1-1 0 0,1 0 0 0 0,-1 1 1 0 0,1-1-1 0 0,0 0 0 0 0,-1 1 1 0 0,1-1-1 0 0,0 0 1 0 0,0 0-1 0 0,-1 1 0 0 0,1-1 1 0 0,0 0-1 0 0,0 0 1 0 0,0 1-1 0 0,0-1 0 0 0,0 0 1 0 0,0 0-1 0 0,0 0 0 0 0,0 1 1 0 0,1-2-1 0 0,-1 2-81 0 0,0-1 0 0 0,0 1 0 0 0,0 0-1 0 0,-1 0 1 0 0,1 0 0 0 0,0 0 0 0 0,0 0 0 0 0,0 0 0 0 0,0-1-1 0 0,0 1 1 0 0,0 0 0 0 0,0 0 0 0 0,0 0 0 0 0,0 0-1 0 0,0 0 1 0 0,0-1 0 0 0,0 1 0 0 0,0 0 0 0 0,0 0 0 0 0,0 0-1 0 0,1 0 1 0 0,-1 0 0 0 0,0-1 0 0 0,0 1 0 0 0,0 0-1 0 0,0 0 1 0 0,0 0 0 0 0,0 0 0 0 0,0 0 0 0 0,0 0 0 0 0,0 0-1 0 0,0-1 1 0 0,1 1 0 0 0,-1 0 0 0 0,0 0 0 0 0,0 0-1 0 0,0 0 1 0 0,0 0 0 0 0,0 0 0 0 0,0 0 0 0 0,1 0 0 0 0,-1 0-1 0 0,0 0 1 0 0,0 0 0 0 0,0 0 0 0 0,0 0 0 0 0,0 0-1 0 0,1 0 1 0 0,-1 0 0 0 0,0 0 0 0 0,0 0 0 0 0,0 0-1 0 0,0 0 1 0 0,0 0 0 0 0,1 0 0 0 0,-1 0 0 0 0,9 8-3107 0 0,6 14-1892 0 0,-2 12-1177 0 0,-11-25 5351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0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44 32 0 0,'17'-1'8937'0'0,"-27"-18"-1977"0"0,6 13-5072 0 0,4 6-1801 0 0,-1-1 1 0 0,1 1 0 0 0,0-1-1 0 0,0 1 1 0 0,0-1-1 0 0,-1 1 1 0 0,1 0-1 0 0,0-1 1 0 0,0 1-1 0 0,-1-1 1 0 0,1 1-1 0 0,-1 0 1 0 0,1-1-1 0 0,0 1 1 0 0,-1 0-1 0 0,1 0 1 0 0,0-1-1 0 0,-1 1 1 0 0,1 0-1 0 0,-1 0 1 0 0,1-1-1 0 0,-1 1 1 0 0,1 0 0 0 0,-1 0-1 0 0,1 0 1 0 0,-1 0-1 0 0,1 0 1 0 0,-1 0-1 0 0,1 0 1 0 0,-1 0-1 0 0,0 0 1 0 0,-21-1 736 0 0,16 1-466 0 0,-16-2 262 0 0,-58-5 228 0 0,73 7-800 0 0,-1 1-1 0 0,1-1 1 0 0,0 1-1 0 0,0 1 0 0 0,0-1 1 0 0,0 1-1 0 0,1 1 0 0 0,-14 5 1 0 0,4-1 107 0 0,13-6-97 0 0,1 0 0 0 0,-1 0 0 0 0,1 0 0 0 0,0 0 0 0 0,-1 0 0 0 0,1 0 0 0 0,0 1 0 0 0,0-1 0 0 0,0 1-1 0 0,0 0 1 0 0,0-1 0 0 0,0 1 0 0 0,1 0 0 0 0,-1 0 0 0 0,0 0 0 0 0,1 0 0 0 0,0 0 0 0 0,-1 1-1 0 0,1-1 1 0 0,-2 5 0 0 0,-3 12 256 0 0,5-16-283 0 0,-1 1 0 0 0,1-1 0 0 0,0 1 0 0 0,0 0 0 0 0,0 0 0 0 0,1 0 0 0 0,-1 0 0 0 0,1-1 0 0 0,0 1 0 0 0,0 0 0 0 0,0 0 0 0 0,1 0 0 0 0,0 5 0 0 0,27 88 505 0 0,-27-95-525 0 0,0 0-1 0 0,1 0 1 0 0,0 0 0 0 0,-1-1 0 0 0,1 1-1 0 0,0 0 1 0 0,0-1 0 0 0,0 1 0 0 0,0-1 0 0 0,0 0-1 0 0,0 0 1 0 0,0 0 0 0 0,1 0 0 0 0,-1 0 0 0 0,0 0-1 0 0,1-1 1 0 0,-1 1 0 0 0,3 0 0 0 0,45 5-2398 0 0,-44-4-658 0 0,-4 22-15434 0 0,-3-18 17094 0 0,-3-2 422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07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65 472 0 0,'0'-2'604'0'0,"0"0"0"0"0,0 0 0 0 0,0 1 0 0 0,0-1 0 0 0,1 0 0 0 0,-1 0 0 0 0,0 0 0 0 0,1 1 0 0 0,0-1 0 0 0,-1 0 0 0 0,1 1 0 0 0,0-1 0 0 0,0 1 0 0 0,0-1 0 0 0,0 1 0 0 0,0-1 0 0 0,0 1 0 0 0,0-1 0 0 0,2-8 7570 0 0,-6-2-7916 0 0,2 1 1989 0 0,-6 17 1508 0 0,-1 7-3545 0 0,3 18 565 0 0,-3 62 1 0 0,5-37-465 0 0,1 173 265 0 0,3-117-222 0 0,32 267 963 0 0,-22-287-1085 0 0,2 13-107 0 0,-5 1 0 0 0,-6 137 0 0 0,-8-143-58 0 0,10 129 0 0 0,2-163 68 0 0,-1-31-95 0 0,-2 0-1 0 0,-2 1 1 0 0,-3 37 0 0 0,-1-33-36 0 0,4 56 0 0 0,0-29 8 0 0,-10 27 26 0 0,9-93-32 0 0,4 1-826 0 0,1-8-886 0 0,-5 6 1711 0 0,3-8-1794 0 0,0 0 0 0 0,0 0 0 0 0,-1 0 0 0 0,0 0 0 0 0,0 0-1 0 0,-1-1 1 0 0,0 1 0 0 0,0-11 0 0 0,-1 7-553 0 0,1 1-1 0 0,0-1 0 0 0,6-18 0 0 0,-3 14 818 0 0,1-1 216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0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1921 20 0 0,'0'0'4892'0'0,"-3"-45"17308"0"0,1 42-21077 0 0,-1-3 1044 0 0,0 2-3746 0 0,-3-2 1707 0 0,1 0-1 0 0,0-1 0 0 0,1 1 1 0 0,0-1-1 0 0,0 0 1 0 0,-3-8-1 0 0,3 7-97 0 0,-1-1-1 0 0,1 1 1 0 0,-2 0 0 0 0,-8-11-1 0 0,-110-121 339 0 0,8 14-331 0 0,7 22 28 0 0,108 103-63 0 0,0 0-1 0 0,1-1 0 0 0,-1 1 1 0 0,0-1-1 0 0,0 1 0 0 0,1-1 1 0 0,-1 1-1 0 0,1-1 0 0 0,0 1 1 0 0,-1-1-1 0 0,1 1 0 0 0,0-1 1 0 0,0 0-1 0 0,0 1 0 0 0,0-1 0 0 0,0 1 1 0 0,0-1-1 0 0,0 0 0 0 0,1 1 1 0 0,-1-1-1 0 0,0 1 0 0 0,1-1 1 0 0,1-1-1 0 0,14-33 33 0 0,246-311-9 0 0,9-15 30 0 0,-60 3-72 0 0,-194 333 39 0 0,0 2-1 0 0,1 0 1 0 0,26-25 0 0 0,-25 27 119 0 0,14-14 395 0 0,-26 26-403 0 0,-1 1 1 0 0,2 0-1 0 0,7-9 1 0 0,-10 13-111 0 0,-4 1-23 0 0,-1 1-1 0 0,0 2-3 0 0,14-3-4552 0 0,-13 4 4017 0 0,0 0 0 0 0,1 0 0 0 0,-1 0 0 0 0,1 1 0 0 0,-1-1 0 0 0,1 0 0 0 0,-1 1 0 0 0,0-1-1 0 0,1 1 1 0 0,-1 0 0 0 0,0-1 0 0 0,0 1 0 0 0,1 0 0 0 0,-1 0 0 0 0,0 0 0 0 0,0 0 0 0 0,0 0 0 0 0,0 0-1 0 0,0 0 1 0 0,0 0 0 0 0,0 0 0 0 0,-1 1 0 0 0,1-1 0 0 0,0 0 0 0 0,-1 1 0 0 0,1-1 0 0 0,0 0-1 0 0,-1 1 1 0 0,1 1 0 0 0,0 2-706 0 0,0 0-1 0 0,0 1 1 0 0,0-1 0 0 0,-1 0-1 0 0,0 1 1 0 0,0 8 0 0 0,-2-1-255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1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43 408 0 0,'2'-22'15542'0'0,"-2"19"-15543"0"0,0 1 325 0 0,0 1 0 0 0,0 0-1 0 0,0 0 1 0 0,0-1 0 0 0,0 1-1 0 0,0 0 1 0 0,-1 0-1 0 0,1 0 1 0 0,-5-6 4942 0 0,9 14-6379 0 0,39 70 2020 0 0,-23-47-488 0 0,1-2 1 0 0,2-1 0 0 0,29 28 0 0 0,-52-55-401 0 0,0 1-1 0 0,0-1 1 0 0,0 0 0 0 0,0 0-1 0 0,0 0 1 0 0,1 1 0 0 0,-1-1-1 0 0,0 0 1 0 0,0 0 0 0 0,0 0-1 0 0,0 1 1 0 0,0-1 0 0 0,0 0-1 0 0,0 0 1 0 0,0 1 0 0 0,0-1-1 0 0,0 0 1 0 0,0 0 0 0 0,0 0-1 0 0,0 1 1 0 0,0-1-1 0 0,0 0 1 0 0,0 0 0 0 0,0 0-1 0 0,0 1 1 0 0,-1-1 0 0 0,1 0-1 0 0,0 0 1 0 0,0 0 0 0 0,0 1-1 0 0,0-1 1 0 0,0 0 0 0 0,0 0-1 0 0,-1 0 1 0 0,1 0 0 0 0,0 1-1 0 0,0-1 1 0 0,-13 10 299 0 0,-26 10-250 0 0,24-12-2 0 0,-5 5 21 0 0,0 0 0 0 0,1 2-1 0 0,0 0 1 0 0,1 2 0 0 0,1 0-1 0 0,-25 31 1 0 0,-76 125 845 0 0,36-37-462 0 0,77-126-372 0 0,-3 4-404 0 0,10-11 41 0 0,6-6 0 0 0,-7 3 157 0 0,1 0-1177 0 0,0 1 0 0 0,1 0 0 0 0,-1-1 0 0 0,0 1 1 0 0,1 0-1 0 0,-1 0 0 0 0,0 0 0 0 0,0 1 0 0 0,0-1 1 0 0,4 3-1 0 0,-2 0-266 0 0,1-1 0 0 0,-1 1 0 0 0,0 0 1 0 0,0 0-1 0 0,-1 1 0 0 0,1-1 0 0 0,4 9 0 0 0,-5-7 614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1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88 36 0 0,'10'-35'4550'0'0,"4"-17"-406"0"0,-15 70 6220 0 0,-1 4-4385 0 0,-5 30-3024 0 0,-3 28-5504 0 0,8-47 4180 0 0,2-25-1593 0 0,-12 330 1061 0 0,14-244-926 0 0,20 149 0 0 0,-16-206-645 0 0,0 51 0 0 0,-16-91-4418 0 0,-1-13 1839 0 0,10 12 2207 0 0,-1-1 0 0 0,2 0 0 0 0,-1 1 0 0 0,0-1 0 0 0,1 0 0 0 0,0 0-1 0 0,0 0 1 0 0,1 0 0 0 0,-1 1 0 0 0,2-6 0 0 0,16-53-5599 0 0,-8 30 3727 0 0,-7 18 1856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1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38 304 0 0,'0'-1'447'0'0,"0"-1"0"0"0,0 0-1 0 0,1 1 1 0 0,-1-1 0 0 0,1 1-1 0 0,-1-1 1 0 0,1 1 0 0 0,0-1 0 0 0,-1 1-1 0 0,1 0 1 0 0,0-1 0 0 0,0 1 0 0 0,0 0-1 0 0,11-16 13639 0 0,-8 22-14143 0 0,9 27 3639 0 0,1 22-2482 0 0,-5-17-668 0 0,65 247 896 0 0,22 80-519 0 0,-83-318-1518 0 0,10 61 1 0 0,-24-83-2360 0 0,1-23 2519 0 0,0 0-1 0 0,0 1 0 0 0,-1-1 0 0 0,1 1 0 0 0,0-1 1 0 0,-1 0-1 0 0,0 1 0 0 0,1-1 0 0 0,-1 0 0 0 0,0 0 0 0 0,1 1 1 0 0,-3 1-1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1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5 756 0 0,'2'0'421'0'0,"-1"-1"-1"0"0,0 0 1 0 0,0 1-1 0 0,0-1 0 0 0,1 1 1 0 0,-1 0-1 0 0,0-1 1 0 0,1 1-1 0 0,-1 0 1 0 0,0 0-1 0 0,1 0 1 0 0,-1 0-1 0 0,0 0 1 0 0,1 0-1 0 0,-1 0 1 0 0,0 1-1 0 0,1-1 1 0 0,-1 0-1 0 0,0 1 1 0 0,0-1-1 0 0,1 1 1 0 0,-1-1-1 0 0,0 1 1 0 0,0 0-1 0 0,0-1 1 0 0,0 1-1 0 0,0 0 1 0 0,0 0-1 0 0,0 0 1 0 0,0 0-1 0 0,5 6 6053 0 0,-6-6-6246 0 0,1 0 0 0 0,-1-1 0 0 0,1 1 0 0 0,-1 0 0 0 0,0 0 0 0 0,1-1 0 0 0,-1 1 0 0 0,0 0 0 0 0,0 0 0 0 0,1 0 0 0 0,-1-1 0 0 0,0 1 0 0 0,0 0 0 0 0,0 0 1 0 0,0 0-1 0 0,0 0 0 0 0,0 0 0 0 0,0-1 0 0 0,0 1 0 0 0,0 0 0 0 0,-1 1 0 0 0,-4 22-691 0 0,4-21 826 0 0,-7 36-128 0 0,1 0 0 0 0,2 1 0 0 0,1 0 0 0 0,2-1 0 0 0,3 1 0 0 0,0 0 0 0 0,8 41 0 0 0,-8-81-219 0 0,-1 0 1 0 0,1 1-1 0 0,-1-1 0 0 0,1 0 1 0 0,-1 0-1 0 0,1 0 0 0 0,-1 0 1 0 0,1 0-1 0 0,-1 0 0 0 0,1 0 1 0 0,0 0-1 0 0,-1 0 0 0 0,1 0 1 0 0,-1 0-1 0 0,1 0 0 0 0,-1-1 0 0 0,1 1 1 0 0,-1 0-1 0 0,0 0 0 0 0,1 0 1 0 0,-1-1-1 0 0,1 1 0 0 0,-1 0 1 0 0,1-1-1 0 0,-1 1 0 0 0,0 0 1 0 0,1-1-1 0 0,-1 1 0 0 0,1-1 1 0 0,-1 0-1 0 0,31-22 70 0 0,5-3 25 0 0,-15 17-34 0 0,0 1 0 0 0,0 0 0 0 0,0 2 0 0 0,1 0 1 0 0,40-4-1 0 0,10-3 147 0 0,-66 12-106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1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1108 16 0 0,'17'-5'15978'0'0,"-20"2"-15453"0"0,0 0-1 0 0,-1 1 1 0 0,1-1-1 0 0,0 1 1 0 0,-1 0 0 0 0,0 0-1 0 0,1 0 1 0 0,-1 0-1 0 0,0 0 1 0 0,0 1-1 0 0,0 0 1 0 0,0 0 0 0 0,0 0-1 0 0,-8-1 1 0 0,-23-7 494 0 0,-15-12-481 0 0,31 14-469 0 0,-1-1 0 0 0,1-1 0 0 0,1-1-1 0 0,0-1 1 0 0,0 0 0 0 0,-17-15 0 0 0,11 4-33 0 0,2-2 0 0 0,1 0 0 0 0,1-1 1 0 0,1-1-1 0 0,2 0 0 0 0,0-2 0 0 0,2 0 1 0 0,-19-48-1 0 0,10 20 11 0 0,16 38-29 0 0,0 0 0 0 0,2-1 0 0 0,-1 1 0 0 0,2-2 0 0 0,-3-19 0 0 0,7 28 20 0 0,0-1 0 0 0,1 1 0 0 0,0-1 0 0 0,1 1-1 0 0,0 0 1 0 0,1-1 0 0 0,0 1 0 0 0,1 0 0 0 0,0 0 0 0 0,1 0 0 0 0,0 1-1 0 0,1-1 1 0 0,0 1 0 0 0,0 0 0 0 0,1 0 0 0 0,1 1 0 0 0,0-1 0 0 0,8-8-1 0 0,3-3 113 0 0,0 2-1 0 0,2 0 1 0 0,0 1-1 0 0,1 1 1 0 0,29-18-1 0 0,122-60 543 0 0,-154 87-575 0 0,0 1 0 0 0,1 0 1 0 0,-1 2-1 0 0,1 0 0 0 0,37-4 1 0 0,99 3 489 0 0,-15 1-222 0 0,-66 0-149 0 0,-1 4 1 0 0,1 2 0 0 0,0 4-1 0 0,-1 3 1 0 0,79 18-1 0 0,-34-2-108 0 0,-22-6-7 0 0,182 59-1 0 0,-216-53-57 0 0,-1 3-1 0 0,-2 2 1 0 0,0 3-1 0 0,-2 3 1 0 0,83 66-1 0 0,-81-54-12 0 0,-25-21-17 0 0,-2 0 1 0 0,0 3-1 0 0,-2 0 1 0 0,42 54-1 0 0,-43-42-33 0 0,-2 1 0 0 0,-2 2 0 0 0,-2 0 0 0 0,-2 2 0 0 0,16 50 0 0 0,-3 4 0 0 0,-7-24 0 0 0,27 122 0 0 0,-53-192-15 0 0,0 0-1 0 0,-1 0 1 0 0,0 0-1 0 0,0-1 1 0 0,0 1-1 0 0,0 0 1 0 0,-1 0 0 0 0,0 0-1 0 0,0 0 1 0 0,-1 0-1 0 0,1-1 1 0 0,-1 1-1 0 0,-1-1 1 0 0,1 1 0 0 0,-6 9-1 0 0,-2-2-84 0 0,-1 0 0 0 0,0 0-1 0 0,-1-1 1 0 0,-16 14 0 0 0,15-13 78 0 0,0 2 1 0 0,1-1-1 0 0,1 1 1 0 0,-15 26-1 0 0,18-27 18 0 0,0 0 0 0 0,-2 0 0 0 0,1-1 0 0 0,-2-1 0 0 0,0 1 0 0 0,-21 17 0 0 0,18-20 2 0 0,-1 0 0 0 0,0-1 1 0 0,-1-1-1 0 0,0-1 0 0 0,0 0 0 0 0,0-1 1 0 0,-1 0-1 0 0,0-1 0 0 0,0-2 0 0 0,-19 3 1 0 0,18-4-1 0 0,-24 3-3 0 0,0-2 0 0 0,-71-4 1 0 0,14-14-18 0 0,-40-3 39 0 0,61 12-12 0 0,-76-18 1 0 0,132 18-14 0 0,0-1 1 0 0,0-1-1 0 0,1-2 1 0 0,0 0-1 0 0,-32-21 1 0 0,-36-17-99 0 0,57 33-38 0 0,0 0 1 0 0,-40-29-1 0 0,58 35 144 0 0,1 1 0 0 0,-1 1 0 0 0,-19-8 0 0 0,16 7-6 0 0,5 2 3 0 0,-1 1-1 0 0,0 1 0 0 0,1-1 1 0 0,-1 2-1 0 0,-17-3 0 0 0,27 6-179 0 0,0 0-1 0 0,0-1 1 0 0,0 1 0 0 0,0-1-1 0 0,0 0 1 0 0,0 0 0 0 0,0 0-1 0 0,0-1 1 0 0,0 1 0 0 0,0-1-1 0 0,-4-2 1 0 0,-2 6-5319 0 0,-1 15-8944 0 0,10-16 13785 0 0,0 0 0 0 0,0 0 0 0 0,0 0 0 0 0,1 0 0 0 0,-1 0 1 0 0,0 1-1 0 0,1-1 0 0 0,-1 0 0 0 0,0 0 0 0 0,1 0 0 0 0,1 2 0 0 0,0-1-484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18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62 328 0 0,'17'-5'19747'0'0,"-12"13"-15415"0"0,6 8-3322 0 0,-10-12-964 0 0,0 0-1 0 0,-1 0 1 0 0,0 1-1 0 0,1-1 1 0 0,-2 0-1 0 0,1 0 1 0 0,0 0-1 0 0,-1 1 1 0 0,1-1-1 0 0,-1 0 1 0 0,-1 0-1 0 0,1 0 1 0 0,-2 4-1 0 0,-2 2-41 0 0,0 0 0 0 0,0-1 0 0 0,-12 16 0 0 0,16-24-6 0 0,0 0 1 0 0,1-1-1 0 0,-1 1 1 0 0,0 0 0 0 0,0-1-1 0 0,0 1 1 0 0,0-1-1 0 0,0 1 1 0 0,0-1 0 0 0,0 0-1 0 0,0 1 1 0 0,0-1-1 0 0,0 0 1 0 0,0 0 0 0 0,0 1-1 0 0,0-1 1 0 0,0 0-1 0 0,-1 0 1 0 0,1 0 0 0 0,0 0-1 0 0,0-1 1 0 0,0 1-1 0 0,0 0 1 0 0,0 0 0 0 0,0-1-1 0 0,0 1 1 0 0,0-1-1 0 0,0 1 1 0 0,0 0-1 0 0,0-1 1 0 0,0 0 0 0 0,0 1-1 0 0,1-1 1 0 0,-1 0-1 0 0,-1-1 1 0 0,-2 0 0 0 0,1-1 1 0 0,-1 0-1 0 0,1 0 1 0 0,0-1-1 0 0,-1 1 1 0 0,-3-8-1 0 0,3 5 1 0 0,2 0 0 0 0,-1-1 0 0 0,1 1-1 0 0,0-1 1 0 0,0 0 0 0 0,0 0 0 0 0,1 1 0 0 0,0-1 0 0 0,1 0-1 0 0,0-13 1 0 0,0 17 5 0 0,0-1 0 0 0,1 0 0 0 0,-1 0-1 0 0,1 1 1 0 0,0-1 0 0 0,0 0 0 0 0,1 1-1 0 0,-1-1 1 0 0,1 1 0 0 0,-1 0 0 0 0,1-1 0 0 0,0 1-1 0 0,0 0 1 0 0,0 0 0 0 0,1 0 0 0 0,-1 0-1 0 0,1 1 1 0 0,0-1 0 0 0,0 1 0 0 0,0-1 0 0 0,5-2-1 0 0,-5 4 10 0 0,0-1 0 0 0,0 1 0 0 0,0 0-1 0 0,0 0 1 0 0,0 1 0 0 0,0-1 0 0 0,0 1-1 0 0,1-1 1 0 0,-1 1 0 0 0,0 0 0 0 0,0 0 0 0 0,1 1-1 0 0,-1-1 1 0 0,0 1 0 0 0,0-1 0 0 0,0 1-1 0 0,1 0 1 0 0,-1 0 0 0 0,0 1 0 0 0,0-1-1 0 0,-1 0 1 0 0,1 1 0 0 0,0 0 0 0 0,0 0-1 0 0,-1 0 1 0 0,1 0 0 0 0,-1 0 0 0 0,4 4-1 0 0,-3-3-3 0 0,-1 0 0 0 0,1 0-1 0 0,0 0 1 0 0,-1 1-1 0 0,0-1 1 0 0,0 1-1 0 0,0-1 1 0 0,0 1-1 0 0,0 0 1 0 0,-1 0 0 0 0,0 0-1 0 0,1 0 1 0 0,-2 0-1 0 0,1 0 1 0 0,0 0-1 0 0,-1 0 1 0 0,0 0-1 0 0,0 0 1 0 0,0 0-1 0 0,0 1 1 0 0,-1-1 0 0 0,0 4-1 0 0,-2 0-5 0 0,-1 0 0 0 0,0-1 0 0 0,0 0 0 0 0,-1 0 1 0 0,1 0-1 0 0,-1 0 0 0 0,-9 8 0 0 0,12-12-2 0 0,-1 0-1 0 0,-1 1 1 0 0,1-1 0 0 0,0 0 0 0 0,-1-1 0 0 0,0 1-1 0 0,1-1 1 0 0,-1 1 0 0 0,0-1 0 0 0,0 0-1 0 0,-1-1 1 0 0,1 1 0 0 0,0-1 0 0 0,0 0 0 0 0,-6 1-1 0 0,7-2-2 0 0,1-1-1 0 0,-1 1 1 0 0,1-1-1 0 0,0 0 1 0 0,-1 0-1 0 0,1 0 0 0 0,0 0 1 0 0,0-1-1 0 0,0 1 1 0 0,0-1-1 0 0,0 1 1 0 0,0-1-1 0 0,0 0 0 0 0,0 1 1 0 0,0-1-1 0 0,1 0 1 0 0,-1 0-1 0 0,1 0 1 0 0,0-1-1 0 0,-1 1 0 0 0,1 0 1 0 0,0 0-1 0 0,0-1 1 0 0,0 1-1 0 0,1 0 1 0 0,-1-1-1 0 0,0-3 0 0 0,-1-2-3 0 0,0 0-1 0 0,0 0 1 0 0,1-1-1 0 0,0 1 1 0 0,1-1-1 0 0,0 1 1 0 0,1-11-1 0 0,0 16 7 0 0,0-1-1 0 0,0 1 1 0 0,1-1-1 0 0,-1 1 1 0 0,1 0-1 0 0,0-1 1 0 0,0 1-1 0 0,0 0 1 0 0,0 0-1 0 0,1 0 1 0 0,-1 1-1 0 0,1-1 1 0 0,-1 0-1 0 0,1 1 1 0 0,0 0-1 0 0,0 0 0 0 0,0 0 1 0 0,1 0-1 0 0,-1 0 1 0 0,0 0-1 0 0,6-1 1 0 0,-5 2 2 0 0,0-1-1 0 0,0 1 1 0 0,0 0 0 0 0,0 0 0 0 0,0 0 0 0 0,0 1 0 0 0,0-1-1 0 0,1 1 1 0 0,-1 0 0 0 0,0 0 0 0 0,0 1 0 0 0,0-1-1 0 0,0 1 1 0 0,0 0 0 0 0,1 0 0 0 0,-1 0 0 0 0,-1 1-1 0 0,1-1 1 0 0,6 4 0 0 0,-9-4-2 0 0,0 0 0 0 0,0 0 0 0 0,0 0 0 0 0,0 0-1 0 0,0 0 1 0 0,0 0 0 0 0,0 0 0 0 0,0 0 0 0 0,0 0 0 0 0,0 1 0 0 0,-1-1 0 0 0,1 0-1 0 0,0 0 1 0 0,-1 1 0 0 0,1-1 0 0 0,-1 1 0 0 0,0-1 0 0 0,1 0 0 0 0,-1 1-1 0 0,0-1 1 0 0,0 1 0 0 0,0-1 0 0 0,0 2 0 0 0,-1 1 2 0 0,1 0-1 0 0,-1-1 1 0 0,0 1 0 0 0,0-1-1 0 0,0 1 1 0 0,-1-1-1 0 0,1 0 1 0 0,-1 1 0 0 0,-2 3-1 0 0,0-1 0 0 0,0 0 0 0 0,-1-1 0 0 0,0 1-1 0 0,0-1 1 0 0,0 0 0 0 0,0 0 0 0 0,-1 0-1 0 0,0-1 1 0 0,-8 6 0 0 0,12-10-6 0 0,-1 1 0 0 0,1 0 0 0 0,-1 0 0 0 0,1-1 0 0 0,0 0 0 0 0,-1 1 0 0 0,1-1 0 0 0,-1 0 0 0 0,1 0 0 0 0,-1 0 0 0 0,1 0 0 0 0,-1-1 0 0 0,1 1 0 0 0,-1-1 1 0 0,1 0-1 0 0,0 1 0 0 0,-1-1 0 0 0,1 0 0 0 0,0 0 0 0 0,-1 0 0 0 0,1-1 0 0 0,0 1 0 0 0,0-1 0 0 0,0 1 0 0 0,0-1 0 0 0,1 0 0 0 0,-3-2 0 0 0,2 3-7 0 0,1-1 0 0 0,0 0 0 0 0,-1 1-1 0 0,1-1 1 0 0,0 0 0 0 0,0 0 0 0 0,0 0 0 0 0,1 1 0 0 0,-1-1-1 0 0,0 0 1 0 0,1 0 0 0 0,-1 0 0 0 0,1 0 0 0 0,0 0 0 0 0,-1-1-1 0 0,1 1 1 0 0,0 0 0 0 0,0 0 0 0 0,0 0 0 0 0,1 0 0 0 0,-1 0-1 0 0,0 0 1 0 0,1 0 0 0 0,0 0 0 0 0,-1 0 0 0 0,1 0-1 0 0,0 0 1 0 0,0 0 0 0 0,0 1 0 0 0,0-1 0 0 0,0 0 0 0 0,3-2-1 0 0,0-1 11 0 0,0 1 0 0 0,1 0 0 0 0,0 0 0 0 0,0 0-1 0 0,0 0 1 0 0,0 1 0 0 0,1 0 0 0 0,-1 0 0 0 0,1 0 0 0 0,0 1-1 0 0,0 0 1 0 0,0 0 0 0 0,11-2 0 0 0,-16 4 6 0 0,-1 0 0 0 0,1 0 0 0 0,-1 0 0 0 0,0 0 0 0 0,1 0 0 0 0,-1 0 0 0 0,1 0 0 0 0,-1 0 0 0 0,1 0 0 0 0,-1 0 0 0 0,0 0 0 0 0,1 0 0 0 0,-1 1 0 0 0,0-1 0 0 0,1 0 0 0 0,-1 0 0 0 0,1 1 0 0 0,-1-1 0 0 0,0 0 1 0 0,0 0-1 0 0,1 1 0 0 0,-1-1 0 0 0,0 0 0 0 0,1 1 0 0 0,-1-1 0 0 0,0 0 0 0 0,0 1 0 0 0,0-1 0 0 0,1 1 0 0 0,-1-1 0 0 0,0 0 0 0 0,0 1 0 0 0,0 0 0 0 0,-2 17 76 0 0,-14 16-43 0 0,16-34-37 0 0,0 1-5 0 0,-1 1-1 0 0,0-1 0 0 0,0 0 1 0 0,0 0-1 0 0,0 0 1 0 0,1 0-1 0 0,-1 0 0 0 0,-1 0 1 0 0,1 0-1 0 0,0 0 1 0 0,0 0-1 0 0,0 0 1 0 0,0-1-1 0 0,-1 1 0 0 0,1 0 1 0 0,0-1-1 0 0,0 1 1 0 0,-1-1-1 0 0,-1 1 1 0 0,2-1 0 0 0,1 0 0 0 0,-1 0 0 0 0,1 0 0 0 0,-1-1 0 0 0,0 1 0 0 0,1 0 0 0 0,-1 0 0 0 0,0 0 0 0 0,1-1 0 0 0,-1 1 0 0 0,1 0 0 0 0,-1-1 0 0 0,0 1 0 0 0,1 0 0 0 0,-1-1 0 0 0,1 1 0 0 0,-1-1 1 0 0,1 1-1 0 0,0 0 0 0 0,-1-1 0 0 0,1 0 0 0 0,-1 1 0 0 0,1-1 0 0 0,0 1 0 0 0,-1-1 0 0 0,1 1 0 0 0,0-1 0 0 0,0 0 0 0 0,0 1 0 0 0,-1-1 0 0 0,1 0 0 0 0,0 1 0 0 0,0-1 0 0 0,0 1 0 0 0,0-1 0 0 0,0 0 1 0 0,0 1-1 0 0,0-1 0 0 0,0 0 0 0 0,1 0 0 0 0,-1 0-12 0 0,14-8-12051 0 0,-9 7 10199 0 0,12-3-2800 0 0,-4 4-1466 0 0,-7 1 5111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01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87 176 0 0,'2'-4'1141'0'0,"-1"1"0"0"0,1-1 0 0 0,-1 0 0 0 0,0-1 0 0 0,1 1-1 0 0,-2 0 1 0 0,1 0 0 0 0,0 0 0 0 0,-1 0 0 0 0,0-1 0 0 0,0 1 0 0 0,-1-8 0 0 0,-4-13 6623 0 0,2 32-4466 0 0,3-6-3416 0 0,-14 58 2143 0 0,-40 208-933 0 0,7 50-1614 0 0,47-316 392 0 0,0-1 0 0 0,-1 0 0 0 0,1 0-1 0 0,0 1 1 0 0,0-1 0 0 0,0 0 0 0 0,0 1-1 0 0,-1-1 1 0 0,1 1 0 0 0,0-1 0 0 0,0 0-1 0 0,0 1 1 0 0,0-1 0 0 0,0 0 0 0 0,0 1-1 0 0,0-1 1 0 0,0 0 0 0 0,0 1-1 0 0,0-1 1 0 0,0 1 0 0 0,0-1 0 0 0,0 0-1 0 0,0 1 1 0 0,1-1 0 0 0,-1 0 0 0 0,0 1-1 0 0,0-1 1 0 0,0 0 0 0 0,0 1 0 0 0,1-1-1 0 0,-1 0 1 0 0,0 1 0 0 0,0-1 0 0 0,1 0-1 0 0,-1 1 1 0 0,10-14-3656 0 0,6-27-3694 0 0,-10-55-4078 0 0,-6 82 10676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19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15 108 0 0,'2'0'624'0'0,"0"0"0"0"0,0 0 0 0 0,1 0 0 0 0,-1 0 0 0 0,0 0 0 0 0,0 1-1 0 0,0-1 1 0 0,1 1 0 0 0,-1 0 0 0 0,0 0 0 0 0,0 0 0 0 0,0 0 0 0 0,0 0 0 0 0,4 3 1221 0 0,17 5 5347 0 0,-22-8-6994 0 0,0 1 0 0 0,0 0 0 0 0,0-1 0 0 0,0 1 0 0 0,0 0 0 0 0,0 0 0 0 0,0 0 0 0 0,0 0 0 0 0,-1 0 0 0 0,1 0 1 0 0,-1 0-1 0 0,0 0 0 0 0,0 0 0 0 0,1 1 0 0 0,-1-1 0 0 0,-1 0 0 0 0,1 0 0 0 0,0 0 0 0 0,-1 3 0 0 0,0-2-84 0 0,0 1 0 0 0,-1-1 0 0 0,0 0 0 0 0,1 1 0 0 0,-1-1 0 0 0,0 0 0 0 0,-1 0 0 0 0,1 0 0 0 0,0 0 0 0 0,-4 3 0 0 0,-2 1 14 0 0,-1-1 0 0 0,1 1 0 0 0,-1-1 0 0 0,0-1 0 0 0,-1 0 0 0 0,-18 8 1 0 0,26-12-122 0 0,0-1 1 0 0,0 1 0 0 0,1 0-1 0 0,-1-1 1 0 0,0 1 0 0 0,0-1 0 0 0,-1 0-1 0 0,1 1 1 0 0,0-1 0 0 0,0 0 0 0 0,0 0-1 0 0,0-1 1 0 0,0 1 0 0 0,0 0 0 0 0,0-1-1 0 0,0 1 1 0 0,0-1 0 0 0,0 1-1 0 0,0-1 1 0 0,1 0 0 0 0,-1 0 0 0 0,0 0-1 0 0,0 0 1 0 0,0 0 0 0 0,1-1 0 0 0,-1 1-1 0 0,1 0 1 0 0,-1-1 0 0 0,1 1 0 0 0,0-1-1 0 0,-1 1 1 0 0,1-1 0 0 0,0 0-1 0 0,0 0 1 0 0,0 1 0 0 0,0-1 0 0 0,0 0-1 0 0,1 0 1 0 0,-1 0 0 0 0,0-2 0 0 0,0-1 4 0 0,0 1 0 0 0,0-1 0 0 0,0 1 0 0 0,1-1 0 0 0,0 1 0 0 0,0-1 0 0 0,0 1 0 0 0,0-1 0 0 0,1 1 0 0 0,0-1 0 0 0,0 1 0 0 0,0-1 0 0 0,0 1 0 0 0,1 0 0 0 0,0 0 0 0 0,-1-1 0 0 0,5-5 0 0 0,-2 6 8 0 0,-1 0-1 0 0,1 0 1 0 0,0 1 0 0 0,0 0 0 0 0,0-1-1 0 0,1 1 1 0 0,-1 1 0 0 0,1-1 0 0 0,0 1-1 0 0,-1-1 1 0 0,1 1 0 0 0,0 1 0 0 0,0-1-1 0 0,0 1 1 0 0,1 0 0 0 0,-1 0-1 0 0,0 0 1 0 0,0 1 0 0 0,1 0 0 0 0,8 0-1 0 0,-11 1 7 0 0,0-1 0 0 0,0 0-1 0 0,0 1 1 0 0,0 0-1 0 0,1-1 1 0 0,-1 1-1 0 0,0 1 1 0 0,0-1-1 0 0,0 0 1 0 0,-1 1-1 0 0,1-1 1 0 0,0 1-1 0 0,-1 0 1 0 0,1 0-1 0 0,-1 0 1 0 0,1 0-1 0 0,-1 1 1 0 0,0-1 0 0 0,0 0-1 0 0,0 1 1 0 0,0 0-1 0 0,0-1 1 0 0,-1 1-1 0 0,1 0 1 0 0,-1 0-1 0 0,0 0 1 0 0,0 0-1 0 0,0 0 1 0 0,0 0-1 0 0,0 0 1 0 0,-1 0-1 0 0,1 1 1 0 0,-1-1-1 0 0,0 5 1 0 0,0 5 15 0 0,-1-1 0 0 0,0 0 0 0 0,-1 1 0 0 0,0-1 0 0 0,-7 20 0 0 0,7-26-40 0 0,0-1 0 0 0,0 0 1 0 0,0 0-1 0 0,-1 0 0 0 0,0 0 0 0 0,0-1 1 0 0,0 1-1 0 0,0-1 0 0 0,-1 0 0 0 0,0 0 1 0 0,0 0-1 0 0,0 0 0 0 0,0-1 0 0 0,-10 6 1 0 0,11-7-2 0 0,0-1 0 0 0,0 0 0 0 0,0 0 0 0 0,0 0 0 0 0,0-1 0 0 0,0 1 0 0 0,0-1 0 0 0,-1 1 0 0 0,1-1 0 0 0,0 0 0 0 0,0-1 1 0 0,-1 1-1 0 0,1 0 0 0 0,0-1 0 0 0,0 0 0 0 0,0 0 0 0 0,0 0 0 0 0,0 0 0 0 0,0 0 0 0 0,0 0 0 0 0,0-1 0 0 0,0 0 0 0 0,1 1 0 0 0,-1-1 0 0 0,0 0 0 0 0,1 0 1 0 0,0-1-1 0 0,-1 1 0 0 0,1 0 0 0 0,0-1 0 0 0,0 1 0 0 0,0-1 0 0 0,1 0 0 0 0,-2-3 0 0 0,1 3 4 0 0,0 0-1 0 0,0 0 1 0 0,0 0-1 0 0,0-1 1 0 0,1 1-1 0 0,0-1 1 0 0,0 1-1 0 0,0-1 1 0 0,0 1-1 0 0,0-1 1 0 0,1 0-1 0 0,-1 1 1 0 0,1-1-1 0 0,0 0 1 0 0,0 0-1 0 0,1 1 1 0 0,-1-1-1 0 0,1 0 1 0 0,0 1-1 0 0,0-1 1 0 0,0 1 0 0 0,0-1-1 0 0,0 1 1 0 0,1-1-1 0 0,0 1 1 0 0,0 0-1 0 0,0 0 1 0 0,0 0-1 0 0,5-6 1 0 0,-3 7 10 0 0,0-1 0 0 0,0 1 0 0 0,0 0 0 0 0,0 1 0 0 0,0-1 0 0 0,1 1 0 0 0,-1 0 0 0 0,1 0 0 0 0,-1 0 0 0 0,1 0 0 0 0,0 1 0 0 0,-1 0 0 0 0,1 0 0 0 0,-1 0 0 0 0,1 0 0 0 0,-1 1 0 0 0,1 0 0 0 0,-1 0 0 0 0,1 0 0 0 0,-1 0 0 0 0,1 1 0 0 0,-1 0 0 0 0,7 4 0 0 0,-9-6 2 0 0,-1 1-1 0 0,1 0 1 0 0,-1 0-1 0 0,1-1 1 0 0,-1 1-1 0 0,1 0 1 0 0,-1 1-1 0 0,0-1 1 0 0,1 0-1 0 0,-1 0 0 0 0,0 0 1 0 0,0 1-1 0 0,0-1 1 0 0,0 1-1 0 0,0-1 1 0 0,0 1-1 0 0,-1-1 1 0 0,1 1-1 0 0,0-1 1 0 0,-1 1-1 0 0,1 0 1 0 0,-1-1-1 0 0,0 1 0 0 0,1 0 1 0 0,-1-1-1 0 0,0 1 1 0 0,0 0-1 0 0,0 0 1 0 0,0-1-1 0 0,0 1 1 0 0,-1 0-1 0 0,1-1 1 0 0,0 1-1 0 0,-1 0 1 0 0,1-1-1 0 0,-1 1 0 0 0,0 0 1 0 0,0-1-1 0 0,1 1 1 0 0,-1-1-1 0 0,0 1 1 0 0,0-1-1 0 0,0 0 1 0 0,-1 1-1 0 0,1-1 1 0 0,-2 2-1 0 0,0 0-16 0 0,1 0 0 0 0,-1-1 0 0 0,0 1 0 0 0,-1-1 0 0 0,1 1 1 0 0,0-1-1 0 0,-1 0 0 0 0,1 0 0 0 0,-1 0 0 0 0,1-1 0 0 0,-1 1 0 0 0,0-1 0 0 0,0 0 0 0 0,0 0 0 0 0,0 0 0 0 0,1-1 0 0 0,-1 1 0 0 0,0-1 0 0 0,-8 0 0 0 0,9-1-4 0 0,0 0-1 0 0,-1 0 0 0 0,1 0 0 0 0,0 0 0 0 0,0-1 1 0 0,0 1-1 0 0,-5-4 0 0 0,7 4 4 0 0,0 0 0 0 0,0 1 0 0 0,0-1 0 0 0,1 0 0 0 0,-1 0 0 0 0,0 0 0 0 0,1 0 1 0 0,-1 0-1 0 0,0 0 0 0 0,1 0 0 0 0,-1 0 0 0 0,1 0 0 0 0,0 0 0 0 0,-1 0 0 0 0,1 0 0 0 0,0 0 0 0 0,0 0 0 0 0,-1 0 0 0 0,1 0 0 0 0,0 0 0 0 0,0 0 0 0 0,0 0 0 0 0,0 0 0 0 0,1-1 0 0 0,-1 1 0 0 0,0 0 1 0 0,0 0-1 0 0,1 0 0 0 0,-1 0 0 0 0,0 0 0 0 0,2-1 0 0 0,0-4 0 0 0,1 1 1 0 0,-1 0 0 0 0,1 1-1 0 0,1-1 1 0 0,-1 0 0 0 0,1 1-1 0 0,-1 0 1 0 0,8-6 0 0 0,-11 9 2 0 0,0 1 1 0 0,1 0 0 0 0,-1-1-1 0 0,0 1 1 0 0,0 0 0 0 0,1-1-1 0 0,-1 1 1 0 0,0 0-1 0 0,1-1 1 0 0,-1 1 0 0 0,0 0-1 0 0,1 0 1 0 0,-1-1 0 0 0,0 1-1 0 0,1 0 1 0 0,-1 0-1 0 0,0 0 1 0 0,1 0 0 0 0,-1-1-1 0 0,1 1 1 0 0,-1 0 0 0 0,0 0-1 0 0,1 0 1 0 0,-1 0-1 0 0,1 0 1 0 0,-1 0 0 0 0,1 0-1 0 0,-1 0 1 0 0,0 0 0 0 0,1 0-1 0 0,-1 0 1 0 0,1 1-1 0 0,-1-1 1 0 0,0 0 0 0 0,1 0-1 0 0,-1 0 1 0 0,1 0 0 0 0,-1 1-1 0 0,0-1 1 0 0,1 0-1 0 0,-1 0 1 0 0,0 1 0 0 0,1-1-1 0 0,-1 0 1 0 0,0 1 0 0 0,0-1-1 0 0,1 0 1 0 0,-1 1-1 0 0,0-1 1 0 0,0 0 0 0 0,1 1-1 0 0,-1-1 1 0 0,0 0 0 0 0,0 1-1 0 0,0-1 1 0 0,0 1-1 0 0,0-1 1 0 0,0 1 0 0 0,0-1-1 0 0,0 0 1 0 0,0 1 0 0 0,0-1-1 0 0,0 1 1 0 0,0-1-1 0 0,0 1 1 0 0,1 2 0 0 0,-1 0 0 0 0,0 0 0 0 0,0 0 0 0 0,-1 0 0 0 0,1 0 0 0 0,0 0 0 0 0,-1 0 0 0 0,-1 4 0 0 0,2-6-64 0 0,0 0 0 0 0,0 0 1 0 0,-1 0-1 0 0,1 0 0 0 0,0 1 0 0 0,-1-1 0 0 0,1 0 0 0 0,-1 0 0 0 0,0 0 0 0 0,1 0 0 0 0,-1 0 1 0 0,1 0-1 0 0,-1-1 0 0 0,0 1 0 0 0,0 0 0 0 0,0 0 0 0 0,0 0 0 0 0,1-1 0 0 0,-1 1 1 0 0,0 0-1 0 0,0-1 0 0 0,0 1 0 0 0,0-1 0 0 0,-1 1 0 0 0,1-1 0 0 0,0 1 0 0 0,0-1 1 0 0,0 0-1 0 0,0 0 0 0 0,0 0 0 0 0,0 1 0 0 0,-1-1 0 0 0,1 0 0 0 0,0 0 0 0 0,0 0 0 0 0,0-1 1 0 0,0 1-1 0 0,-1 0 0 0 0,1 0 0 0 0,0-1 0 0 0,0 1 0 0 0,0-1 0 0 0,0 1 0 0 0,0-1 1 0 0,0 1-1 0 0,0-1 0 0 0,-1 0 0 0 0,1 0-566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2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96 308 0 0,'16'-4'2464'0'0,"-15"4"-2244"0"0,0 0 1 0 0,1 0-1 0 0,-1 0 0 0 0,0 0 0 0 0,0 0 1 0 0,0 0-1 0 0,0-1 0 0 0,0 1 1 0 0,0-1-1 0 0,1 1 0 0 0,-1-1 1 0 0,0 1-1 0 0,0-1 0 0 0,0 1 1 0 0,0-1-1 0 0,-1 0 0 0 0,1 1 1 0 0,0-1-1 0 0,0 0 0 0 0,0 0 0 0 0,-1 0 1 0 0,1 0-1 0 0,1-1 1493 0 0,12 1 5246 0 0,-12 0-6617 0 0,1 0 0 0 0,-1 1 0 0 0,1 0 0 0 0,-1-1 0 0 0,1 1 0 0 0,-1 0 0 0 0,1 1 0 0 0,0-1 0 0 0,-1 0 0 0 0,1 1 0 0 0,-1-1 0 0 0,1 1 0 0 0,-1 0 0 0 0,1 0 0 0 0,-1 0 0 0 0,0 0 0 0 0,1 0 0 0 0,-1 0 0 0 0,2 2 0 0 0,7 9 409 0 0,-9-10-625 0 0,0-1 1 0 0,0 1-1 0 0,0 0 0 0 0,-1 0 0 0 0,1 0 1 0 0,-1 0-1 0 0,1 1 0 0 0,-1-1 1 0 0,2 4-1 0 0,-3-4-106 0 0,0-1 0 0 0,0 0 0 0 0,0 1 0 0 0,0-1 1 0 0,0 1-1 0 0,0-1 0 0 0,-1 0 0 0 0,1 1 0 0 0,0-1 0 0 0,-1 0 0 0 0,1 1 0 0 0,-1-1 0 0 0,0 0 1 0 0,1 0-1 0 0,-1 0 0 0 0,0 1 0 0 0,0-1 0 0 0,1 0 0 0 0,-1 0 0 0 0,0 0 0 0 0,0 0 0 0 0,0 0 0 0 0,0 0 1 0 0,-2 0-1 0 0,-1 2-17 0 0,1 0 0 0 0,-1 0 1 0 0,0 0-1 0 0,0-1 1 0 0,-1 0-1 0 0,1 0 0 0 0,-1 0 1 0 0,1 0-1 0 0,-1-1 1 0 0,1 1-1 0 0,-1-1 0 0 0,0 0 1 0 0,-8 0-1 0 0,9-1-3 0 0,1 0-1 0 0,0 0 0 0 0,0-1 1 0 0,0 1-1 0 0,-1-1 1 0 0,1 1-1 0 0,0-1 1 0 0,0 0-1 0 0,0 0 0 0 0,0-1 1 0 0,0 1-1 0 0,0 0 1 0 0,1-1-1 0 0,-1 0 0 0 0,0 0 1 0 0,1 0-1 0 0,-1 0 1 0 0,1 0-1 0 0,0 0 1 0 0,0-1-1 0 0,-4-4 0 0 0,4 4 3 0 0,0 0 0 0 0,0-1 0 0 0,0 1 0 0 0,0-1 0 0 0,0 0 0 0 0,1 0 0 0 0,0 0-1 0 0,0 1 1 0 0,0-1 0 0 0,0 0 0 0 0,0-1 0 0 0,1 1 0 0 0,0 0 0 0 0,0 0 0 0 0,0-4-1 0 0,1 5 4 0 0,0 0-1 0 0,0 0 0 0 0,0 0 1 0 0,0 0-1 0 0,0 0 0 0 0,1 0 1 0 0,-1 0-1 0 0,1 0 0 0 0,0 1 1 0 0,0-1-1 0 0,0 1 0 0 0,0 0 1 0 0,0-1-1 0 0,1 1 0 0 0,-1 0 0 0 0,1 0 1 0 0,-1 0-1 0 0,1 1 0 0 0,0-1 1 0 0,3-1-1 0 0,6-2 7 0 0,-1 0-1 0 0,1 0 0 0 0,0 1 1 0 0,23-4-1 0 0,-32 7 4 0 0,1 0 0 0 0,-1 0 0 0 0,1 1 0 0 0,-1 0 0 0 0,1 0 0 0 0,-1 0 0 0 0,1 0 0 0 0,0 0 0 0 0,-1 1 0 0 0,1-1 0 0 0,-1 1 0 0 0,1 0 0 0 0,-1 0 0 0 0,0 0 0 0 0,1 1 0 0 0,-1-1 0 0 0,0 1 0 0 0,0 0 0 0 0,0 0 0 0 0,0 0 0 0 0,4 3 0 0 0,-5-2 5 0 0,-1 0 1 0 0,1 1-1 0 0,-1-1 0 0 0,1 0 1 0 0,-1 0-1 0 0,0 1 0 0 0,-1-1 1 0 0,1 0-1 0 0,-1 1 0 0 0,1-1 1 0 0,-1 1-1 0 0,0-1 0 0 0,0 1 1 0 0,0-1-1 0 0,-1 0 0 0 0,1 1 1 0 0,-1-1-1 0 0,0 1 0 0 0,0-1 1 0 0,0 0-1 0 0,-2 4 0 0 0,-2 7 9 0 0,-1 0-1 0 0,-1-1 0 0 0,-12 18 0 0 0,15-23-19 0 0,-1-1-1 0 0,0 0 0 0 0,-1-1 1 0 0,1 1-1 0 0,-1-1 0 0 0,-1 0 1 0 0,-7 5-1 0 0,12-9-6 0 0,0-1 0 0 0,0 0 0 0 0,0 1 0 0 0,-1-1 0 0 0,1 0 0 0 0,-1-1 0 0 0,1 1-1 0 0,0 0 1 0 0,-1-1 0 0 0,1 1 0 0 0,-1-1 0 0 0,1 0 0 0 0,-1 1 0 0 0,1-1 0 0 0,-1-1 0 0 0,0 1 0 0 0,1 0-1 0 0,-1-1 1 0 0,1 1 0 0 0,0-1 0 0 0,-1 1 0 0 0,1-1 0 0 0,-1 0 0 0 0,1 0 0 0 0,0-1 0 0 0,0 1 0 0 0,-1 0 0 0 0,-1-2-1 0 0,1 0 3 0 0,-1 0 0 0 0,1 0 0 0 0,0 0 0 0 0,0-1-1 0 0,0 1 1 0 0,1-1 0 0 0,-1 1 0 0 0,1-1-1 0 0,0 0 1 0 0,0 0 0 0 0,0 0 0 0 0,0 0-1 0 0,1 0 1 0 0,0 0 0 0 0,-1-1 0 0 0,2 1-1 0 0,-1 0 1 0 0,0-1 0 0 0,1 1 0 0 0,0-1-1 0 0,0 1 1 0 0,0 0 0 0 0,1-1 0 0 0,-1 1 0 0 0,2-5-1 0 0,-1 4 4 0 0,1 0 0 0 0,-1 1-1 0 0,1-1 1 0 0,-1 1 0 0 0,1 0-1 0 0,1-1 1 0 0,-1 1-1 0 0,1 0 1 0 0,-1 0 0 0 0,1 0-1 0 0,0 1 1 0 0,1-1 0 0 0,-1 1-1 0 0,0-1 1 0 0,1 1 0 0 0,0 0-1 0 0,0 1 1 0 0,0-1 0 0 0,0 1-1 0 0,0-1 1 0 0,1 1 0 0 0,-1 0-1 0 0,6-1 1 0 0,-5 2 13 0 0,0 1 1 0 0,0-1-1 0 0,0 1 0 0 0,1 0 1 0 0,-1 0-1 0 0,0 0 1 0 0,0 1-1 0 0,0 0 0 0 0,0 0 1 0 0,9 4-1 0 0,-12-5-7 0 0,-1 1 0 0 0,1-1 0 0 0,-1 1 0 0 0,1-1 0 0 0,-1 1 0 0 0,1 0 0 0 0,-1 0 0 0 0,0-1 0 0 0,0 1 0 0 0,1 0 0 0 0,-1 0-1 0 0,0 0 1 0 0,0 1 0 0 0,0-1 0 0 0,0 0 0 0 0,0 0 0 0 0,0 1 0 0 0,0-1 0 0 0,-1 0 0 0 0,1 1 0 0 0,0-1 0 0 0,-1 1 0 0 0,1-1 0 0 0,-1 0 0 0 0,0 1 0 0 0,1 0-1 0 0,-1-1 1 0 0,0 1 0 0 0,0-1 0 0 0,0 1 0 0 0,0-1 0 0 0,0 1 0 0 0,0-1 0 0 0,0 1 0 0 0,-1-1 0 0 0,1 1 0 0 0,0-1 0 0 0,-1 1 0 0 0,0-1 0 0 0,0 2 0 0 0,-2 2-10 0 0,0 0 1 0 0,0 0 0 0 0,-1-1 0 0 0,1 1 0 0 0,-1-1 0 0 0,0 0 0 0 0,-1 0 0 0 0,1 0 0 0 0,-1-1 0 0 0,1 1-1 0 0,-1-1 1 0 0,0 0 0 0 0,0-1 0 0 0,0 1 0 0 0,-1-1 0 0 0,-9 3 0 0 0,13-4-5 0 0,1-1 1 0 0,-1 0-1 0 0,1 0 1 0 0,0 0-1 0 0,-1 1 0 0 0,1-1 1 0 0,0 0-1 0 0,-1-1 1 0 0,1 1-1 0 0,-1 0 0 0 0,1 0 1 0 0,0 0-1 0 0,-1-1 1 0 0,1 1-1 0 0,0-1 1 0 0,-1 1-1 0 0,1-1 0 0 0,0 0 1 0 0,0 1-1 0 0,0-1 1 0 0,-1 0-1 0 0,1 0 1 0 0,0 0-1 0 0,0 0 0 0 0,0 0 1 0 0,0 0-1 0 0,1 0 1 0 0,-1 0-1 0 0,0 0 0 0 0,0 0 1 0 0,1-1-1 0 0,-2-1 1 0 0,2 1 6 0 0,-1 0 0 0 0,1 0 0 0 0,-1 0 0 0 0,1 0 0 0 0,0-1 0 0 0,0 1 0 0 0,0 0 0 0 0,0 0 0 0 0,0 0 0 0 0,1 0 0 0 0,-1-1 0 0 0,0 1 0 0 0,1 0 0 0 0,0 0 0 0 0,0 0 0 0 0,-1 0 0 0 0,1 0 0 0 0,0 0 0 0 0,3-3 0 0 0,18-13 111 0 0,-22 18-120 0 0,1 0 1 0 0,0 0 0 0 0,0 0-1 0 0,-1 0 1 0 0,1 0-1 0 0,0 0 1 0 0,0 0 0 0 0,-1 0-1 0 0,1 0 1 0 0,0 0-1 0 0,0 1 1 0 0,-1-1-1 0 0,1 0 1 0 0,0 1 0 0 0,-1-1-1 0 0,1 0 1 0 0,0 1-1 0 0,-1-1 1 0 0,1 0 0 0 0,0 1-1 0 0,-1-1 1 0 0,1 1-1 0 0,-1 0 1 0 0,1-1-1 0 0,-1 1 1 0 0,1-1 0 0 0,-1 1-1 0 0,1 0 1 0 0,-1-1-1 0 0,0 1 1 0 0,1 0 0 0 0,-1-1-1 0 0,0 1 1 0 0,0 0-1 0 0,1 0 1 0 0,-1-1-1 0 0,0 1 1 0 0,0 0 0 0 0,0 1-1 0 0,-12 8-591 0 0,7-8-2060 0 0,5-2 2475 0 0,-1 0 0 0 0,1 0 0 0 0,-1-1 0 0 0,1 1-1 0 0,-1 0 1 0 0,1 0 0 0 0,-1-1 0 0 0,1 1 0 0 0,-1 0 0 0 0,1-1 0 0 0,0 1 0 0 0,-1-1 0 0 0,1 1 0 0 0,-1 0 0 0 0,1-1-1 0 0,0 1 1 0 0,-1-1 0 0 0,1 1 0 0 0,0-1 0 0 0,0 1 0 0 0,0-1 0 0 0,-1 1 0 0 0,1-1 0 0 0,0 1 0 0 0,0-1-1 0 0,0 0 1 0 0,0 1 0 0 0,0-1 0 0 0,0 1 0 0 0,0-1 0 0 0,0 1 0 0 0,0-2 0 0 0,0 2-297 0 0,0-1 1 0 0,0 0-1 0 0,0 0 1 0 0,0 1 0 0 0,0-1-1 0 0,0 0 1 0 0,0 0-1 0 0,1 1 1 0 0,-1-1-1 0 0,0 0 1 0 0,0 0-1 0 0,1 1 1 0 0,-1-1-1 0 0,0 0 1 0 0,1 1 0 0 0,-1-1-1 0 0,1 1 1 0 0,-1-1-1 0 0,1 0 1 0 0,0 0-477 0 0,-1 1 476 0 0,1-1 1 0 0,0 1-1 0 0,-1 0 1 0 0,1-1 0 0 0,0 1-1 0 0,-1 0 1 0 0,1-1-1 0 0,0 1 1 0 0,0 0-1 0 0,-1 0 1 0 0,1-1-1 0 0,0 1 1 0 0,1 0-1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4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15 200 0 0,'10'-15'14712'0'0,"-13"20"-11355"0"0,1-3-3351 0 0,-20 31 2563 0 0,-18 38 0 0 0,26-46-2368 0 0,-48 77-3326 0 0,26-57-2914 0 0,-8-6-4347 0 0,34-31 7991 0 0,5-5 1402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3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5 484 0 0,'10'-4'17607'0'0,"0"27"-7726"0"0,-6-10-9711 0 0,-2-10-2893 0 0,4 14 2574 0 0,0 1-1 0 0,-1 0 1 0 0,-1-1 0 0 0,-1 1-1 0 0,2 21 1 0 0,-5-39-339 0 0,2 1-1207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3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75 448 0 0,'-6'-2'18237'0'0,"20"-4"-13365"0"0,24-5-3873 0 0,322-45-75 0 0,-308 57-1304 0 0,-26 6-2181 0 0,-25-6 2184 0 0,-1-1-1 0 0,1 1 1 0 0,0-1-1 0 0,0 1 1 0 0,-1 0-1 0 0,1-1 1 0 0,-1 1-1 0 0,1-1 1 0 0,0 1-1 0 0,-1 0 1 0 0,1 0-1 0 0,-1-1 1 0 0,1 1-1 0 0,-1 0 1 0 0,0 0 0 0 0,1 0-1 0 0,-1-1 1 0 0,0 1-1 0 0,0 0 1 0 0,1 0-1 0 0,-1 0 1 0 0,0 2-1 0 0,0-2-51 0 0,-1 1 0 0 0,1-1 0 0 0,-1 1 0 0 0,1 0 0 0 0,-1-1 0 0 0,0 1 0 0 0,1-1-1 0 0,-1 1 1 0 0,0-1 0 0 0,0 0 0 0 0,0 1 0 0 0,0-1 0 0 0,0 0 0 0 0,0 1 0 0 0,0-1 0 0 0,-1 0 0 0 0,1 0-1 0 0,0 0 1 0 0,-3 1 0 0 0,-29 14-3835 0 0,23-14 3421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3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19 156 0 0,'-5'-19'15101'0'0,"3"24"-14379"0"0,-1 0 0 0 0,2 0 0 0 0,-1 0 0 0 0,1 1 0 0 0,-1-1 0 0 0,1 0 1 0 0,1 1-1 0 0,-1-1 0 0 0,1 0 0 0 0,1 12 0 0 0,-2 5 280 0 0,-8 35-938 0 0,-2 0-1 0 0,-3-1 0 0 0,-2 0 1 0 0,-3-1-1 0 0,-2-1 0 0 0,-36 66 1 0 0,49-104 1585 0 0,-2 2-5194 0 0,-2 2-9048 0 0,27-42 3637 0 0,-10 14 8107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37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92 0 0,'0'-1'577'0'0,"0"1"0"0"0,0-1 1 0 0,0 0-1 0 0,0 0 0 0 0,0 0 0 0 0,1 0 1 0 0,-1 1-1 0 0,0-1 0 0 0,1 0 0 0 0,-1 0 1 0 0,0 0-1 0 0,1 1 0 0 0,2-4 2887 0 0,-1 2-2887 0 0,19-7 6297 0 0,30 3-1623 0 0,-38 5-4577 0 0,261-35-532 0 0,-262 36 1200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3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7 32 0 0,'3'-7'15975'0'0,"-8"14"-11723"0"0,-8 15-3034 0 0,-79 224 2273 0 0,57-143-3179 0 0,26-78-591 0 0,-25 68 949 0 0,29-84-1286 0 0,1 0-1 0 0,-1 0 1 0 0,-1 0 0 0 0,1 0-1 0 0,-2-1 1 0 0,1 0-1 0 0,-9 8 1 0 0,27-35-15360 0 0,-4 8 13889 0 0,-4 4 1037 0 0,1 1 115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38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8 696 0 0,'21'-7'21694'0'0,"-23"16"-20619"0"0,-2 5-599 0 0,-7 25 149 0 0,1 2 0 0 0,-6 53 0 0 0,14-76-464 0 0,1 1 0 0 0,1-1 0 0 0,4 32 0 0 0,-4-47-122 0 0,1-1 0 0 0,-1 1 0 0 0,1-1 0 0 0,0 0 0 0 0,0 1 0 0 0,0-1 1 0 0,0 0-1 0 0,0 0 0 0 0,1 0 0 0 0,-1 1 0 0 0,0-1 0 0 0,1-1 0 0 0,0 1 0 0 0,-1 0 1 0 0,1 0-1 0 0,0-1 0 0 0,0 1 0 0 0,0-1 0 0 0,0 1 0 0 0,0-1 0 0 0,1 0 0 0 0,-1 0 1 0 0,0 0-1 0 0,0 0 0 0 0,1 0 0 0 0,-1-1 0 0 0,1 1 0 0 0,2 0 0 0 0,8 1 102 0 0,1-1-1 0 0,-1-1 0 0 0,0 0 0 0 0,17-2 0 0 0,4 0 107 0 0,54 13 804 0 0,-87-11-955 0 0,4-22-166 0 0,-11-3-21 0 0,2 12-584 0 0,1 0-1 0 0,0-1 0 0 0,0-21 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38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0 628 0 0,'0'0'21687'0'0,"30"11"-17629"0"0,-25-5-5085 0 0,0 2-1 0 0,0-1 1 0 0,-1 0-1 0 0,0 1 1 0 0,-1 0-1 0 0,0 0 1 0 0,0 0-1 0 0,-1 0 1 0 0,3 14-1 0 0,0-4-369 0 0,14 64-12265 0 0,-19-73 12647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03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425 14 516 0 0,'4'-3'16497'0'0,"6"1"-8863"0"0,2 2-5850 0 0,17 0-3973 0 0,-20 0 4083 0 0,80 7-1057 0 0,-61-3-719 0 0,54-1 0 0 0,156-18 216 0 0,-150 8 198 0 0,-87 7-501 0 0,-1 0 0 0 0,0 1 0 0 0,0-1 0 0 0,1 0 0 0 0,-1 1 0 0 0,0-1 0 0 0,0 0 0 0 0,0 0 0 0 0,1 1 0 0 0,-1-1 0 0 0,0 0 0 0 0,0 1 0 0 0,0-1 0 0 0,0 1 0 0 0,0-1 0 0 0,0 0 0 0 0,0 1 0 0 0,0-1 0 0 0,0 0 0 0 0,0 1 0 0 0,0-1 0 0 0,0 0 0 0 0,0 1 0 0 0,0-1 0 0 0,0 0 0 0 0,0 1 0 0 0,0-1 0 0 0,0 0 0 0 0,-1 1 0 0 0,1-1 0 0 0,0 0 0 0 0,0 1 0 0 0,0-1 0 0 0,0 0 0 0 0,-1 0 0 0 0,1 1 0 0 0,0-1 0 0 0,0 0 0 0 0,-1 0 0 0 0,1 1 0 0 0,-1-1 0 0 0,-13 24 31 0 0,7-13 68 0 0,-14 46-66 0 0,2 1 0 0 0,3 1 0 0 0,-15 104 0 0 0,2-9-75 0 0,20-112-4 0 0,9-41 7 0 0,-9 17-579 0 0,2-5 492 0 0,7-13 89 0 0,1 5 64 0 0,11-6 64 0 0,-9 0-134 0 0,20-3 67 0 0,-1 0 1 0 0,1 2 0 0 0,0 1-1 0 0,28 2 1 0 0,92 14 13 0 0,-68-5-116 0 0,-26-8 339 0 0,-48-1-278 0 0,-1-1 0 0 0,0 0 0 0 0,0 1 1 0 0,0-1-1 0 0,0 1 0 0 0,1-1 0 0 0,-1 0 0 0 0,0 1 1 0 0,0-1-1 0 0,0 1 0 0 0,0-1 0 0 0,0 1 1 0 0,0-1-1 0 0,0 0 0 0 0,0 1 0 0 0,0-1 0 0 0,-1 1 1 0 0,1-1-1 0 0,0 1 0 0 0,0-1 0 0 0,0 0 0 0 0,0 1 1 0 0,-1-1-1 0 0,1 1 0 0 0,0-1 0 0 0,0 0 1 0 0,-1 1-1 0 0,1-1 0 0 0,0 0 0 0 0,0 1 0 0 0,-1-1 1 0 0,1 0-1 0 0,0 0 0 0 0,-1 1 0 0 0,1-1 1 0 0,-1 0-1 0 0,1 1 0 0 0,-17 16 21 0 0,7-8-28 0 0,0 0 0 0 0,0 1 0 0 0,1 0 0 0 0,0 1 0 0 0,-14 21 0 0 0,-7 8 28 0 0,-32 42 96 0 0,-58 99 0 0 0,55-78-62 0 0,20-35-15 0 0,-58 65 1 0 0,56-66-13 0 0,38-52-35 0 0,-1 0-1 0 0,-1 0 0 0 0,-25 26 1 0 0,21-30-108 0 0,3-17-37 0 0,1-2 189 0 0,6 2-48 0 0,0 0 0 0 0,0 0 0 0 0,0 0 0 0 0,1-1 0 0 0,0 0 0 0 0,0 0 1 0 0,1 0-1 0 0,0 0 0 0 0,0-1 0 0 0,-2-9 0 0 0,-3-5-5 0 0,-11-18 8 0 0,-2 1-1 0 0,-1 1 0 0 0,-3 1 0 0 0,0 1 0 0 0,-3 1 0 0 0,-55-55 0 0 0,15 25-4 0 0,39 39 16 0 0,1-2 0 0 0,-33-41 0 0 0,42 44-39 0 0,0 1 1 0 0,-32-31-1 0 0,1 2 51 0 0,49 52-25 0 0,-1-2-1 0 0,0 1-2 0 0,65-1 395 0 0,-34 5-366 0 0,-1 1 1 0 0,52 12-1 0 0,-7-1-12 0 0,-65-13-12 0 0,-1 0 0 0 0,1 0 0 0 0,0-1 0 0 0,-1 0 0 0 0,1 0 0 0 0,0-1 0 0 0,-1 0 0 0 0,1 0 0 0 0,7-3 0 0 0,-14 4 4 0 0,-3 6-2512 0 0,-2 1-3537 0 0,-3 9-7017 0 0,6-4 8693 0 0,5 4 927 0 0,-1-9 2006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4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4 536 0 0,'14'-3'11371'0'0,"-14"6"-11115"0"0,-1 0-1 0 0,1 1 1 0 0,-1-1 0 0 0,0 0-1 0 0,0 0 1 0 0,0 0 0 0 0,0 0-1 0 0,0 0 1 0 0,-1 0 0 0 0,1 0-1 0 0,-4 4 1 0 0,-28 32 2764 0 0,0 1 202 0 0,16-9-2098 0 0,2 0 1 0 0,-18 54 0 0 0,-1 1-946 0 0,34-86-178 0 0,0 0 0 0 0,0 0 0 0 0,0 0 0 0 0,-1 1 0 0 0,1-1 0 0 0,0 0 0 0 0,0 0 0 0 0,0 0 0 0 0,0 0 0 0 0,0 1 0 0 0,0-1 0 0 0,0 0 0 0 0,0 0 0 0 0,0 0 0 0 0,0 0 0 0 0,0 1 0 0 0,-1-1 0 0 0,1 0 0 0 0,0 0 0 0 0,0 0 0 0 0,0 1 0 0 0,0-1 0 0 0,1 0 0 0 0,-1 0 0 0 0,0 0 0 0 0,0 0 0 0 0,0 1 0 0 0,0-1 0 0 0,0 0 0 0 0,0 0 0 0 0,0 0 0 0 0,0 0 0 0 0,0 1 0 0 0,0-1 0 0 0,0 0 0 0 0,1 0 0 0 0,-1 0 0 0 0,0 0 0 0 0,0 0 0 0 0,0 1 0 0 0,0-1 0 0 0,0 0 0 0 0,1 0 0 0 0,-1 0 0 0 0,0 0 0 0 0,12-3-1 0 0,18-13-141 0 0,-25 13 47 0 0,7-3-987 0 0,0 0 0 0 0,22-7 0 0 0,8 8-6852 0 0,-38 5 6847 0 0,-1 0-1 0 0,0-1 1 0 0,0 1-1 0 0,0-1 1 0 0,0 0-1 0 0,0 0 1 0 0,0 0-1 0 0,-1 0 1 0 0,1 0-1 0 0,3-3 0 0 0,-3 2 254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45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22 488 0 0,'5'-9'-147'0'0,"1"-4"11143"0"0,-12 22-9046 0 0,-22 33-1072 0 0,-9 11-362 0 0,3 2-1 0 0,-30 64 1 0 0,50-92-358 0 0,10-20-91 0 0,1 0 0 0 0,-1 0 0 0 0,1 0 0 0 0,0 0 0 0 0,1 0 0 0 0,-1 1 0 0 0,1-1 0 0 0,-1 11 1 0 0,25-33 48 0 0,13-19-66 0 0,-19 18-399 0 0,1 1-1 0 0,22-17 0 0 0,-39 32 147 0 0,1-1-1 0 0,-1 1 0 0 0,1 0 0 0 0,-1-1 0 0 0,1 1 0 0 0,-1-1 0 0 0,1 1 0 0 0,-1 0 1 0 0,1-1-1 0 0,0 1 0 0 0,-1 0 0 0 0,1 0 0 0 0,-1 0 0 0 0,1-1 0 0 0,0 1 0 0 0,-1 0 1 0 0,1 0-1 0 0,0 0 0 0 0,-1 0 0 0 0,1 0 0 0 0,-1 0 0 0 0,1 0 0 0 0,0 0 0 0 0,0 1 1 0 0,-1 11-4478 0 0,-14 21 46 0 0,9-26 3876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45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0 158 144 0 0,'17'-13'4511'0'0,"52"-36"3413"0"0,37-25-5884 0 0,-86 65-2874 0 0,1 5-3302 0 0,9-4-3973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4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40 0 0,'0'0'165'0'0,"1"-1"0"0"0,-1 1 0 0 0,1-1 0 0 0,0 1 0 0 0,-1 0 0 0 0,1-1 0 0 0,0 1 0 0 0,-1-1 0 0 0,1 1 0 0 0,0 0 0 0 0,0 0 0 0 0,0-1 0 0 0,-1 1 0 0 0,1 0 0 0 0,0 0 0 0 0,0 0 0 0 0,-1 0 0 0 0,1 0 0 0 0,0 0 0 0 0,0 0 0 0 0,0 0 0 0 0,-1 0 0 0 0,1 1 0 0 0,0-1 0 0 0,0 0 0 0 0,-1 0 0 0 0,1 1 0 0 0,0-1 0 0 0,0 0 0 0 0,-1 1 0 0 0,1-1 0 0 0,0 1 0 0 0,-1-1 0 0 0,1 1 0 0 0,-1-1 0 0 0,1 1 0 0 0,0-1 0 0 0,-1 1 0 0 0,1 0 0 0 0,-1-1 0 0 0,0 1 0 0 0,1 0 0 0 0,-1-1 0 0 0,0 1 0 0 0,1 0 0 0 0,-1-1 0 0 0,0 1 0 0 0,0 0 0 0 0,1 0 0 0 0,-1 0 0 0 0,0-1 0 0 0,0 1 0 0 0,0 0 0 0 0,0 0 0 0 0,0 1 0 0 0,-11 18-1232 0 0,-3 12-4961 0 0,10-24 4905 0 0,2-1 513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46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76 304 0 0,'0'0'4861'0'0,"22"13"3222"0"0,-20-12-7713 0 0,1 0 1 0 0,0 0-1 0 0,0 0 1 0 0,0 0-1 0 0,0-1 0 0 0,0 1 1 0 0,0-1-1 0 0,0 0 1 0 0,0 0-1 0 0,0 0 1 0 0,0 0-1 0 0,0-1 0 0 0,0 1 1 0 0,0-1-1 0 0,0 0 1 0 0,0 0-1 0 0,0 0 1 0 0,4-2-1 0 0,56-30 2011 0 0,-45 22-2169 0 0,-13 9-238 0 0,58-29 62 0 0,-59 29-452 0 0,0 0 1 0 0,1 1-1 0 0,-1 0 0 0 0,1 0 1 0 0,0 0-1 0 0,-1 0 0 0 0,1 1 0 0 0,0 0 1 0 0,-1 0-1 0 0,1 0 0 0 0,0 0 1 0 0,7 2-1 0 0,-12-2 240 0 0,0 0 0 0 0,1 0 1 0 0,-1 0-1 0 0,1 0 0 0 0,-1 0 0 0 0,0 1 0 0 0,1-1 1 0 0,-1 0-1 0 0,1 0 0 0 0,-1 0 0 0 0,0 0 1 0 0,1 1-1 0 0,-1-1 0 0 0,0 0 0 0 0,1 0 0 0 0,-1 1 1 0 0,0-1-1 0 0,1 0 0 0 0,-1 1 0 0 0,0-1 0 0 0,0 0 1 0 0,1 1-1 0 0,-1-1 0 0 0,0 0 0 0 0,0 1 1 0 0,0-1-1 0 0,0 0 0 0 0,1 1 0 0 0,-1-1 0 0 0,0 1 1 0 0,0-1-1 0 0,0 0 0 0 0,0 1 0 0 0,0-1 0 0 0,0 1 1 0 0,0 0-1 0 0,-11 13-3397 0 0,-26 11 642 0 0,34-23 2543 0 0,-15 9-107 0 0,-25 14 981 0 0,-2-6 3844 0 0,40-17-3388 0 0,2-1-532 0 0,0-1 0 0 0,0 1 0 0 0,-1 0 0 0 0,1 0 0 0 0,0 1 0 0 0,0-1 0 0 0,0 1 0 0 0,0-1 0 0 0,1 1 0 0 0,-1 0 0 0 0,0 0 0 0 0,1 0 0 0 0,-1 0 0 0 0,1 1 0 0 0,0-1 0 0 0,-3 5-1 0 0,-21 30 2999 0 0,16-24-2485 0 0,1 1 0 0 0,0 0 0 0 0,-11 23 0 0 0,-20 52-332 0 0,39-89-500 0 0,30-7 90 0 0,35-23 61 0 0,-48 22-213 0 0,1 0 0 0 0,0 0 1 0 0,32-8-1 0 0,17-5-1220 0 0,-26 7-4173 0 0,-24 18-1787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4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14 532 0 0,'12'-13'15301'0'0,"-6"12"-10104"0"0,0 9-5606 0 0,0 29 2936 0 0,-6-28-4123 0 0,0 1 1 0 0,-1-1-1 0 0,-1 0 1 0 0,-3 14-1 0 0,4-19-863 0 0,-5 17-4705 0 0,-7 8 2409 0 0,9-23 4047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4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7 672 0 0,'3'-6'15083'0'0,"-3"24"-6651"0"0,-3-4-10666 0 0,-122 279 3716 0 0,118-273-1976 0 0,-19 40-5346 0 0,37-70-3131 0 0,3-18 5487 0 0,-13 26 2992 0 0,15-32-2541 0 0,-11 22 2216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4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54 528 0 0,'24'-34'4446'0'0,"-4"14"7662"0"0,-20 20-11967 0 0,1 1 1 0 0,0-1-1 0 0,-1 0 0 0 0,1 0 0 0 0,-1 1 1 0 0,1-1-1 0 0,-1 0 0 0 0,1 1 0 0 0,-1-1 1 0 0,1 1-1 0 0,-1-1 0 0 0,1 1 0 0 0,-1-1 0 0 0,1 1 1 0 0,-1-1-1 0 0,1 1 0 0 0,-1-1 0 0 0,0 1 1 0 0,0 0-1 0 0,1-1 0 0 0,-1 1 0 0 0,0-1 0 0 0,0 1 1 0 0,0 0-1 0 0,1-1 0 0 0,-1 1 0 0 0,0 0 1 0 0,0-1-1 0 0,0 1 0 0 0,0 0 0 0 0,0-1 1 0 0,0 1-1 0 0,0 0 0 0 0,-1 1 0 0 0,-3 30 1368 0 0,3-25-1099 0 0,-4 28 216 0 0,-17 231 1510 0 0,20-225-1978 0 0,2-40-24 0 0,14 5 608 0 0,1-7-536 0 0,0-1 1 0 0,0 0-1 0 0,22-7 0 0 0,13-3 56 0 0,-32 9-123 0 0,53-7 376 0 0,-64 10-448 0 0,-1 0 0 0 0,0 0 1 0 0,1 0-1 0 0,-1 1 0 0 0,0-1 0 0 0,0 1 1 0 0,0 1-1 0 0,10 3 0 0 0,-15-5-61 0 0,-1 0 1 0 0,0 0-1 0 0,1 0 0 0 0,-1 0 1 0 0,0 0-1 0 0,1 0 0 0 0,-1 0 1 0 0,0 0-1 0 0,1 0 0 0 0,-1 0 1 0 0,0 0-1 0 0,1 0 0 0 0,-1 0 1 0 0,0 0-1 0 0,1 0 0 0 0,-1 0 1 0 0,0 0-1 0 0,1 0 0 0 0,-1-1 1 0 0,0 1-1 0 0,0 0 0 0 0,1 0 1 0 0,-1 0-1 0 0,0-1 0 0 0,0 1 1 0 0,1 0-1 0 0,-1 0 0 0 0,0-1 1 0 0,0 1-1 0 0,1 0 0 0 0,-1 0 1 0 0,0-1-1 0 0,0 1 0 0 0,0 0 1 0 0,0-1-1 0 0,1 1 1 0 0,-1 0-1 0 0,0-1 0 0 0,0 1 1 0 0,0 0-1 0 0,0-1 0 0 0,0 1 1 0 0,0 0-1 0 0,0-1 0 0 0,0 1 1 0 0,0 0-1 0 0,0-1 0 0 0,0 1 1 0 0,0-20-145 0 0,0 18 101 0 0,6-65-4190 0 0,12 2-10036 0 0,-18 63 13668 0 0,1 1-1 0 0,0 0 1 0 0,-1 0 0 0 0,1 0 0 0 0,0 0-1 0 0,0 0 1 0 0,0 0 0 0 0,0 0 0 0 0,0 0 0 0 0,0 0-1 0 0,0 0 1 0 0,0 0 0 0 0,0 1 0 0 0,1-1-1 0 0,1-1 1 0 0,1 1-841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5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 12 0 0,'5'-6'14575'0'0,"-14"12"-11900"0"0,0 7 3071 0 0,0 13-4979 0 0,1-1-959 0 0,8-15 255 0 0,0-7-33 0 0,-10-15-74 0 0,10-16 73 0 0,0 28-25 0 0,-1-1-7 0 0,0-2-2 0 0,0 3 45 0 0,2-1-48 0 0,0-2 9 0 0,0-10-2 0 0,-1 12-7 0 0,4-14 98 0 0,-4 11 55 0 0,-4 15-49 0 0,2-2-64 0 0,0 1-1 0 0,1 0 0 0 0,0 13 0 0 0,1-15-24 0 0,0 0 1 0 0,-1-1-1 0 0,0 1 0 0 0,0-1 0 0 0,-1 1 0 0 0,-4 13 0 0 0,-3 9-20 0 0,8-27 9 0 0,1-2 16 0 0,1-1-22 0 0,-1-1 0 0 0,0 1 0 0 0,1-1 1 0 0,-1 0-1 0 0,0 1 0 0 0,0-1 1 0 0,1 1-1 0 0,-1-1 0 0 0,0 0 0 0 0,0 1 1 0 0,0-1-1 0 0,0 1 0 0 0,0-1 1 0 0,0 0-1 0 0,0 1 0 0 0,0-1 1 0 0,0 0-1 0 0,0 1 0 0 0,0-1 0 0 0,0 1 1 0 0,0-1-1 0 0,-1 0 0 0 0,1-4-202 0 0,1 5 42 0 0,13 26-16431 0 0,-9-1 11283 0 0,-3-18 4297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8:2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71 540 0 0,'2'0'484'0'0,"-1"0"1"0"0,1-1-1 0 0,0 1 0 0 0,-1 0 0 0 0,1 0 1 0 0,0 0-1 0 0,0 0 0 0 0,-1 0 1 0 0,1 0-1 0 0,20 10 17461 0 0,-17-2-14265 0 0,6 10-3028 0 0,-12 1-464 0 0,0-1 1 0 0,-8 32-1 0 0,3-23-107 0 0,6-25-80 0 0,0-1-1 0 0,-1 1 1 0 0,1-1-1 0 0,-1 1 1 0 0,1-1 0 0 0,-1 0-1 0 0,0 1 1 0 0,0-1 0 0 0,1 0-1 0 0,-1 0 1 0 0,0 1 0 0 0,0-1-1 0 0,0 0 1 0 0,0 0 0 0 0,0 0-1 0 0,-1 0 1 0 0,1 0-1 0 0,0 0 1 0 0,0-1 0 0 0,-1 1-1 0 0,1 0 1 0 0,0-1 0 0 0,-1 1-1 0 0,1-1 1 0 0,-1 1 0 0 0,1-1-1 0 0,0 0 1 0 0,-1 1 0 0 0,1-1-1 0 0,-1 0 1 0 0,1 0-1 0 0,-1 0 1 0 0,1 0 0 0 0,-1 0-1 0 0,-2-1 1 0 0,1 1-4 0 0,1-1 0 0 0,-1 1 0 0 0,0-1 0 0 0,1 0 1 0 0,-1 0-1 0 0,1 0 0 0 0,-1 0 0 0 0,1 0 0 0 0,0 0 0 0 0,-1-1 0 0 0,1 1 0 0 0,0-1 0 0 0,0 0 1 0 0,0 1-1 0 0,0-1 0 0 0,0 0 0 0 0,0 0 0 0 0,1 0 0 0 0,-3-3 0 0 0,1-3 3 0 0,-1 1 0 0 0,1-1 0 0 0,1 0 0 0 0,-1 0 0 0 0,1 0 0 0 0,1 0 0 0 0,-1 0 0 0 0,2-1 0 0 0,-1 1 0 0 0,1 0 0 0 0,0 0 0 0 0,0-1 0 0 0,1 1 0 0 0,1 0 0 0 0,-1 0 0 0 0,1 0 0 0 0,0 0 0 0 0,1 0 0 0 0,0 0 0 0 0,5-9 0 0 0,-6 14 7 0 0,0 1-1 0 0,0-1 0 0 0,0 1 0 0 0,0 0 1 0 0,1-1-1 0 0,-1 1 0 0 0,0 0 0 0 0,1 0 1 0 0,0 0-1 0 0,0 1 0 0 0,-1-1 0 0 0,1 1 1 0 0,0-1-1 0 0,0 1 0 0 0,0 0 1 0 0,0 0-1 0 0,1 0 0 0 0,-1 1 0 0 0,0-1 1 0 0,0 1-1 0 0,0 0 0 0 0,1 0 0 0 0,-1 0 1 0 0,0 0-1 0 0,0 0 0 0 0,0 1 0 0 0,1-1 1 0 0,2 2-1 0 0,0-1 9 0 0,-1 0 0 0 0,0 1 0 0 0,0 0 0 0 0,0 0-1 0 0,0 0 1 0 0,0 0 0 0 0,-1 1 0 0 0,1 0 0 0 0,-1 0 0 0 0,1 0 0 0 0,-1 0 0 0 0,0 1-1 0 0,0 0 1 0 0,-1 0 0 0 0,1 0 0 0 0,3 6 0 0 0,-4-6-15 0 0,-1 0 0 0 0,-1 1 0 0 0,1-1 0 0 0,-1 1 0 0 0,1-1 0 0 0,-1 1 0 0 0,0 0 0 0 0,-1-1 0 0 0,1 1-1 0 0,-1 0 1 0 0,0 0 0 0 0,0 0 0 0 0,-1-1 0 0 0,1 1 0 0 0,-1 0 0 0 0,0-1 0 0 0,-1 1 0 0 0,1 0 0 0 0,-3 4 0 0 0,3-5-5 0 0,-1-1 1 0 0,0 0-1 0 0,0 0 1 0 0,0 0-1 0 0,0 0 1 0 0,-1 0-1 0 0,1 0 1 0 0,-1 0-1 0 0,0-1 1 0 0,1 1-1 0 0,-1-1 1 0 0,0 0-1 0 0,-1 0 1 0 0,1 0-1 0 0,0 0 1 0 0,-1-1-1 0 0,1 1 1 0 0,0-1-1 0 0,-1 0 0 0 0,0 0 1 0 0,1 0-1 0 0,-1 0 1 0 0,0-1-1 0 0,1 1 1 0 0,-5-1-1 0 0,6 0 3 0 0,0 0 0 0 0,-1 0 0 0 0,1 0 0 0 0,0-1 0 0 0,0 1-1 0 0,-1-1 1 0 0,1 1 0 0 0,0-1 0 0 0,0 0 0 0 0,0 0 0 0 0,0 0 0 0 0,0 0 0 0 0,0 0-1 0 0,0 0 1 0 0,1 0 0 0 0,-1-1 0 0 0,0 1 0 0 0,0-1 0 0 0,1 1 0 0 0,-1-1-1 0 0,1 0 1 0 0,0 1 0 0 0,-1-1 0 0 0,1 0 0 0 0,0 0 0 0 0,0 0 0 0 0,0 0-1 0 0,0 0 1 0 0,1 0 0 0 0,-1 0 0 0 0,0-1 0 0 0,1 1 0 0 0,-1-4 0 0 0,0-2 6 0 0,1 0 1 0 0,0 0-1 0 0,0 0 0 0 0,1 0 1 0 0,0 0-1 0 0,0 0 1 0 0,0 0-1 0 0,4-8 1 0 0,-4 12 7 0 0,1-1 1 0 0,0 1-1 0 0,0 0 1 0 0,0 0-1 0 0,1 0 1 0 0,-1 0 0 0 0,1 0-1 0 0,4-4 1 0 0,-7 7-9 0 0,1 0 1 0 0,0 1 0 0 0,0-1 0 0 0,-1 0-1 0 0,1 1 1 0 0,0-1 0 0 0,0 1 0 0 0,-1 0 0 0 0,1-1-1 0 0,0 1 1 0 0,0 0 0 0 0,0-1 0 0 0,0 1-1 0 0,0 0 1 0 0,0 0 0 0 0,0 0 0 0 0,-1 0-1 0 0,1 0 1 0 0,2 0 0 0 0,-2 0 1 0 0,1 1-1 0 0,-1-1 1 0 0,0 1-1 0 0,0 0 1 0 0,1-1-1 0 0,-1 1 1 0 0,0 0 0 0 0,0 0-1 0 0,0 0 1 0 0,0 0-1 0 0,0 0 1 0 0,0 0-1 0 0,0 0 1 0 0,-1 0 0 0 0,1 0-1 0 0,0 1 1 0 0,1 1-1 0 0,-1 0 1 0 0,0-1-1 0 0,1 1 1 0 0,-1-1-1 0 0,0 1 1 0 0,0 0-1 0 0,0-1 0 0 0,0 1 1 0 0,-1 0-1 0 0,1 0 1 0 0,-1 0-1 0 0,0-1 1 0 0,0 1-1 0 0,0 0 1 0 0,0 0-1 0 0,0 0 1 0 0,-1 0-1 0 0,1 0 0 0 0,-1-1 1 0 0,0 1-1 0 0,1 0 1 0 0,-1 0-1 0 0,-1-1 1 0 0,1 1-1 0 0,-2 2 1 0 0,1-2-13 0 0,0-1-1 0 0,0 1 1 0 0,-1-1 0 0 0,1 0 0 0 0,-1 0 0 0 0,1 0 0 0 0,-1 0 0 0 0,0 0 0 0 0,0 0 0 0 0,0-1 0 0 0,0 1 0 0 0,0-1-1 0 0,0 0 1 0 0,0 0 0 0 0,-1 0 0 0 0,1-1 0 0 0,0 1 0 0 0,-1-1 0 0 0,1 1 0 0 0,-5-1 0 0 0,6 0 2 0 0,1 0 1 0 0,-1 0-1 0 0,0 0 1 0 0,0-1 0 0 0,1 1-1 0 0,-1 0 1 0 0,0-1-1 0 0,0 1 1 0 0,1-1-1 0 0,-1 1 1 0 0,0-1 0 0 0,1 0-1 0 0,-1 0 1 0 0,1 0-1 0 0,-1 0 1 0 0,1 0-1 0 0,0 0 1 0 0,-1 0 0 0 0,1 0-1 0 0,0-1 1 0 0,-3-2-1 0 0,3 2 4 0 0,0-1 1 0 0,0 1-1 0 0,0-1 0 0 0,0 1 0 0 0,0-1 0 0 0,1 1 1 0 0,-1-1-1 0 0,1 0 0 0 0,0 1 0 0 0,-1-1 0 0 0,1 0 0 0 0,1 0 1 0 0,-1-3-1 0 0,1 1 6 0 0,0 0 1 0 0,0 0-1 0 0,0-1 1 0 0,1 1-1 0 0,-1 0 0 0 0,1 0 1 0 0,1 1-1 0 0,-1-1 1 0 0,0 0-1 0 0,1 1 1 0 0,0-1-1 0 0,0 1 0 0 0,1 0 1 0 0,-1 0-1 0 0,5-3 1 0 0,-1 1 37 0 0,-6 5-22 0 0,1 0 1 0 0,-1 0-1 0 0,0 0 0 0 0,0 0 1 0 0,0 0-1 0 0,1 0 0 0 0,-1 0 1 0 0,0 0-1 0 0,1 0 0 0 0,-1 1 1 0 0,1-1-1 0 0,-1 1 0 0 0,1-1 1 0 0,-1 1-1 0 0,1-1 0 0 0,-1 1 1 0 0,1 0-1 0 0,0 0 0 0 0,-1 0 1 0 0,1 0-1 0 0,-1 0 0 0 0,1 0 1 0 0,3 1-1 0 0,-3 3-1502 0 0,-3 7 4005 0 0,-3 1-2214 0 0,1-5-5727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1371 356 0 0,'-6'0'25015'0'0,"-5"5"-27026"0"0,-9 2 2389 0 0,1 0 1 0 0,-1 2-1 0 0,2 0 0 0 0,-1 1 1 0 0,1 1-1 0 0,-17 15 0 0 0,-96 87 392 0 0,96-79-694 0 0,-1-2 0 0 0,-74 50 0 0 0,70-61-54 0 0,-69 27 1 0 0,32-16 20 0 0,74-30-119 0 0,-15 6 403 0 0,34-13 387 0 0,10-1-546 0 0,0 0 1 0 0,0 2-1 0 0,0 1 1 0 0,1 1-1 0 0,-1 2 1 0 0,37 2 0 0 0,3 0 287 0 0,-52-2-351 0 0,1 1 1 0 0,0 0-1 0 0,-1 1 1 0 0,1 0-1 0 0,-1 1 1 0 0,0 1-1 0 0,0 1 1 0 0,0 0-1 0 0,25 13 0 0 0,-35-16-85 0 0,1 1-1 0 0,-1 1 0 0 0,0-1 1 0 0,0 0-1 0 0,0 1 0 0 0,-1 0 1 0 0,1 0-1 0 0,-1 0 1 0 0,0 1-1 0 0,0-1 0 0 0,0 1 1 0 0,-1-1-1 0 0,1 1 0 0 0,-1 0 1 0 0,0 0-1 0 0,-1 0 0 0 0,1 0 1 0 0,-1 0-1 0 0,0 1 0 0 0,0-1 1 0 0,-1 0-1 0 0,1 0 0 0 0,-1 1 1 0 0,-1-1-1 0 0,1 0 0 0 0,-2 7 1 0 0,-38 129 114 0 0,24-92-84 0 0,-19 100 0 0 0,16 36 236 0 0,9-1-1 0 0,15 205 0 0 0,-2-322-274 0 0,4 0-1 0 0,2 0 1 0 0,3-1-1 0 0,3 0 1 0 0,3-1-1 0 0,2-1 1 0 0,35 71-1 0 0,-30-80 20 0 0,3-1 1 0 0,2-1-1 0 0,3-2 0 0 0,1-1 0 0 0,53 57 0 0 0,-68-89-23 0 0,0-2-1 0 0,1 0 1 0 0,0-1 0 0 0,1-1-1 0 0,1-1 1 0 0,1-1 0 0 0,-1-1-1 0 0,2-1 1 0 0,46 14 0 0 0,10-4-5 0 0,138 17 0 0 0,-160-31-6 0 0,0-3 1 0 0,0-3-1 0 0,0-2 0 0 0,0-2 0 0 0,85-18 0 0 0,-104 14-4 0 0,-1-3 1 0 0,0 0-1 0 0,-1-3 1 0 0,0-1-1 0 0,-1-1 0 0 0,0-2 1 0 0,-2-2-1 0 0,0-1 1 0 0,37-31-1 0 0,17-24-8 0 0,-3-3 0 0 0,135-164-1 0 0,-165 170 20 0 0,-3-3 0 0 0,-3-1-1 0 0,-4-3 1 0 0,43-103 0 0 0,-31 41-24 0 0,64-256 0 0 0,-100 307 6 0 0,-4 0-1 0 0,7-166 0 0 0,-27-99 40 0 0,-4 270-39 0 0,-4 2 1 0 0,-25-99 0 0 0,-122-333 9 0 0,87 334-9 0 0,59 156 5 0 0,-2 1 0 0 0,-1 0 0 0 0,0 1 0 0 0,-33-38 0 0 0,-50-44 13 0 0,-127-107 0 0 0,205 196-5 0 0,-14-11 15 0 0,-46-31 0 0 0,67 51-8 0 0,-2 0 0 0 0,1 0 0 0 0,-1 2-1 0 0,0 0 1 0 0,-1 1 0 0 0,-30-7 0 0 0,-19-3-11 0 0,2-3 1 0 0,-80-34 0 0 0,112 42 14 0 0,-1 1 1 0 0,1 2-1 0 0,-2 1 0 0 0,-37-2 1 0 0,68 8-11 0 0,-39-3 47 0 0,-70 5 0 0 0,27 1 16 0 0,71-1-54 0 0,1 0 1 0 0,-1 0-1 0 0,0 1 0 0 0,1 1 1 0 0,0 0-1 0 0,0 1 1 0 0,0 0-1 0 0,0 1 1 0 0,1 0-1 0 0,-12 8 0 0 0,3-2-9 0 0,-33 14 0 0 0,35-18 0 0 0,2 1 0 0 0,0 1 0 0 0,0 1 0 0 0,0 0 0 0 0,1 1 0 0 0,1 0 0 0 0,0 2 0 0 0,1-1 0 0 0,-22 31 0 0 0,20-27 0 0 0,0-1 0 0 0,-26 20 0 0 0,-14 16 0 0 0,37-30 0 0 0,2 1 0 0 0,0 0 0 0 0,2 1 0 0 0,-14 32 0 0 0,27-55 0 0 0,-9 21 0 0 0,-2 1 0 0 0,0-2 0 0 0,-2 0 0 0 0,-22 28 0 0 0,25-35 0 0 0,2 0 0 0 0,-1 1 0 0 0,2 0 0 0 0,0 0 0 0 0,1 1 0 0 0,-8 24 0 0 0,-6 12 0 0 0,16-43 0 0 0,1 0 0 0 0,0 1 0 0 0,0 0 0 0 0,1-1 0 0 0,1 1 0 0 0,0 0 0 0 0,0 0 0 0 0,1 1 0 0 0,0-1 0 0 0,0 0 0 0 0,1 0 0 0 0,2 14 0 0 0,-1-15 0 0 0,0 0 0 0 0,-1 0 0 0 0,-2 19 0 0 0,0 12-1 0 0,11-11 2 0 0,-8-26-1 0 0,6 44-49 0 0,-7-38-593 0 0,1 0-1 0 0,1-1 0 0 0,-1 1 1 0 0,2 0-1 0 0,-1 0 0 0 0,1-1 1 0 0,6 12-1 0 0,-9-19 278 0 0,2 33-3998 0 0,-2-30 3657 0 0,1-1 1 0 0,-1 1 0 0 0,1-1-1 0 0,0 1 1 0 0,0-1 0 0 0,0 0-1 0 0,0 1 1 0 0,1-1 0 0 0,-1 0-1 0 0,1 0 1 0 0,0 0 0 0 0,3 5 0 0 0,32 30-11467 0 0,-33-35 11180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8:2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67 536 0 0,'12'-3'19625'0'0,"-9"3"-18359"0"0,-3 2-1089 0 0,1-1 0 0 0,-1 0 1 0 0,0 1-1 0 0,1-1 1 0 0,-1 1-1 0 0,0-1 0 0 0,0 1 1 0 0,0-1-1 0 0,0 1 0 0 0,0 0 1 0 0,0-1-1 0 0,0 1 1 0 0,0-1-1 0 0,-1 1 0 0 0,1-1 1 0 0,-1 0-1 0 0,1 1 0 0 0,-1-1 1 0 0,0 1-1 0 0,1-1 1 0 0,-3 3-1 0 0,-19 30-457 0 0,20-31 453 0 0,-1 1-167 0 0,0-1 0 0 0,0 1-1 0 0,0 0 1 0 0,0-1-1 0 0,-1 0 1 0 0,0 0 0 0 0,1 0-1 0 0,-1 0 1 0 0,0-1 0 0 0,0 1-1 0 0,-1-1 1 0 0,1 0-1 0 0,-8 3 1 0 0,10-5-5 0 0,-1 0-1 0 0,1 0 1 0 0,0 0-1 0 0,-1 0 1 0 0,1 0-1 0 0,0 0 1 0 0,-1 0-1 0 0,1-1 1 0 0,0 1-1 0 0,0-1 1 0 0,0 0-1 0 0,-1 1 1 0 0,1-1-1 0 0,0 0 1 0 0,0 0-1 0 0,0-1 1 0 0,0 1-1 0 0,0 0 1 0 0,1-1-1 0 0,-1 1 1 0 0,0-1-1 0 0,0 1 1 0 0,1-1-1 0 0,-1 0 1 0 0,1 0-1 0 0,0 0 1 0 0,0 0-1 0 0,-1 0 1 0 0,0-3-1 0 0,0 1 38 0 0,0 0 0 0 0,0 0-1 0 0,1 0 1 0 0,0-1-1 0 0,0 1 1 0 0,0 0 0 0 0,0 0-1 0 0,1-1 1 0 0,-1 1 0 0 0,1 0-1 0 0,0-1 1 0 0,1 1-1 0 0,-1 0 1 0 0,1-1 0 0 0,0 1-1 0 0,0 0 1 0 0,0 0 0 0 0,0 0-1 0 0,1 0 1 0 0,-1 0-1 0 0,1 0 1 0 0,0 0 0 0 0,1 0-1 0 0,-1 1 1 0 0,1-1 0 0 0,-1 1-1 0 0,1-1 1 0 0,0 1-1 0 0,0 0 1 0 0,1 0 0 0 0,-1 1-1 0 0,0-1 1 0 0,1 1 0 0 0,0-1-1 0 0,0 1 1 0 0,-1 0-1 0 0,1 1 1 0 0,0-1 0 0 0,1 1-1 0 0,-1-1 1 0 0,0 1 0 0 0,0 0-1 0 0,0 1 1 0 0,1-1-1 0 0,-1 1 1 0 0,0 0 0 0 0,1 0-1 0 0,-1 0 1 0 0,0 1 0 0 0,1-1-1 0 0,-1 1 1 0 0,7 2 0 0 0,-7-1-17 0 0,0 0 1 0 0,-1 0 0 0 0,1 0-1 0 0,-1 0 1 0 0,1 1 0 0 0,-1-1-1 0 0,0 1 1 0 0,0 0 0 0 0,0 0 0 0 0,0 0-1 0 0,-1 1 1 0 0,1-1 0 0 0,-1 0-1 0 0,0 1 1 0 0,0 0 0 0 0,0-1 0 0 0,0 1-1 0 0,-1 0 1 0 0,1 0 0 0 0,-1 0-1 0 0,0 0 1 0 0,0 0 0 0 0,-1 0 0 0 0,1 1-1 0 0,-1 3 1 0 0,1 0-24 0 0,-1 1-1 0 0,1-1 1 0 0,-2 0-1 0 0,1 0 1 0 0,-1 0-1 0 0,0 0 1 0 0,-1 0-1 0 0,0 0 1 0 0,0 0-1 0 0,-1-1 1 0 0,0 1-1 0 0,-4 8 1 0 0,4-13-6 0 0,1 0 1 0 0,-1 0 0 0 0,1 0 0 0 0,-1 0-1 0 0,0 0 1 0 0,0-1 0 0 0,0 1 0 0 0,0-1-1 0 0,0 0 1 0 0,-1 0 0 0 0,1 0 0 0 0,-1 0-1 0 0,0-1 1 0 0,1 0 0 0 0,-1 1 0 0 0,0-1-1 0 0,0 0 1 0 0,0-1 0 0 0,-7 2 0 0 0,8-2 3 0 0,0 0 0 0 0,0-1 1 0 0,0 1-1 0 0,0 0 0 0 0,1-1 1 0 0,-1 1-1 0 0,0-1 0 0 0,0 0 1 0 0,0 0-1 0 0,1 0 0 0 0,-1 0 1 0 0,1-1-1 0 0,-1 1 0 0 0,1-1 0 0 0,-1 0 1 0 0,1 1-1 0 0,0-1 0 0 0,0 0 1 0 0,0 0-1 0 0,0 0 0 0 0,0-1 1 0 0,0 1-1 0 0,1 0 0 0 0,-1-1 1 0 0,1 1-1 0 0,-1-1 0 0 0,-1-4 1 0 0,2 3 4 0 0,1 0 1 0 0,-1-1 0 0 0,1 1 0 0 0,0 0 0 0 0,0 0 0 0 0,0 0 0 0 0,1 0-1 0 0,-1 0 1 0 0,1 0 0 0 0,0 0 0 0 0,0 0 0 0 0,0 0 0 0 0,1 0 0 0 0,0 0 0 0 0,-1 0-1 0 0,1 1 1 0 0,1-1 0 0 0,-1 1 0 0 0,0-1 0 0 0,6-5 0 0 0,-4 4 10 0 0,0 1 0 0 0,0-1 1 0 0,0 1-1 0 0,1 0 0 0 0,0 0 1 0 0,0 0-1 0 0,0 1 0 0 0,0-1 0 0 0,0 1 1 0 0,1 0-1 0 0,-1 1 0 0 0,1 0 1 0 0,10-3-1 0 0,-15 4 1 0 0,1 1 0 0 0,0-1 0 0 0,0 1 1 0 0,1 0-1 0 0,-1 0 0 0 0,0-1 0 0 0,0 1 0 0 0,0 1 1 0 0,0-1-1 0 0,0 0 0 0 0,0 1 0 0 0,0-1 0 0 0,0 1 0 0 0,0-1 1 0 0,0 1-1 0 0,-1 0 0 0 0,1 0 0 0 0,0 0 0 0 0,0 0 1 0 0,0 0-1 0 0,-1 0 0 0 0,1 0 0 0 0,-1 1 0 0 0,1-1 0 0 0,-1 1 1 0 0,1-1-1 0 0,-1 1 0 0 0,0-1 0 0 0,0 1 0 0 0,0 0 1 0 0,0 0-1 0 0,0-1 0 0 0,0 1 0 0 0,0 0 0 0 0,-1 0 0 0 0,1 0 1 0 0,-1 0-1 0 0,1 0 0 0 0,-1 0 0 0 0,0 0 0 0 0,1 0 1 0 0,-1 0-1 0 0,-1 4 0 0 0,1-2-15 0 0,0 0 0 0 0,-1 0 0 0 0,1 0 0 0 0,-1 1 0 0 0,0-1 0 0 0,-1 0 0 0 0,1 0 0 0 0,-1 0 0 0 0,1-1 0 0 0,-1 1 0 0 0,0 0 0 0 0,-1-1 0 0 0,1 1 0 0 0,-1-1 0 0 0,1 1 0 0 0,-1-1 0 0 0,0 0 0 0 0,0 0 0 0 0,0-1 1 0 0,-1 1-1 0 0,-3 2 0 0 0,3-3-5 0 0,1 0 0 0 0,0 0 0 0 0,-1-1 0 0 0,1 1 0 0 0,-1-1 0 0 0,0 0 0 0 0,1 0 0 0 0,-1 0 0 0 0,0 0 0 0 0,0-1 0 0 0,1 0 0 0 0,-1 1 0 0 0,0-1 0 0 0,0-1 0 0 0,0 1 0 0 0,1 0 0 0 0,-1-1 0 0 0,0 0 0 0 0,0 0 0 0 0,1 0 0 0 0,-1 0 0 0 0,1-1 0 0 0,-1 1 0 0 0,1-1 0 0 0,0 0 0 0 0,-1 0 0 0 0,-3-4 0 0 0,6 5 3 0 0,1-3 0 0 0,0 1 10 0 0,1-1-1 0 0,-1 1 0 0 0,1 0 1 0 0,0-1-1 0 0,-1 1 1 0 0,1 0-1 0 0,1 0 0 0 0,-1-1 1 0 0,0 1-1 0 0,1 0 0 0 0,3-5 1 0 0,-4 7 8 0 0,0-1 1 0 0,0 1 0 0 0,0-1-1 0 0,1 1 1 0 0,-1-1-1 0 0,0 1 1 0 0,1 0-1 0 0,-1 0 1 0 0,1 0 0 0 0,0 0-1 0 0,-1 0 1 0 0,1 0-1 0 0,0 0 1 0 0,-1 0-1 0 0,1 1 1 0 0,0-1 0 0 0,0 1-1 0 0,-1-1 1 0 0,4 0-1 0 0,-4 2 3 0 0,0-1-1 0 0,0 0 0 0 0,0 1 0 0 0,0-1 0 0 0,0 0 1 0 0,0 1-1 0 0,0-1 0 0 0,0 1 0 0 0,0 0 1 0 0,0-1-1 0 0,0 1 0 0 0,0 0 0 0 0,0 0 1 0 0,0-1-1 0 0,-1 1 0 0 0,1 0 0 0 0,0 0 1 0 0,0 0-1 0 0,-1 0 0 0 0,1 0 0 0 0,-1 0 1 0 0,1 0-1 0 0,-1 0 0 0 0,1 0 0 0 0,-1 0 1 0 0,0 0-1 0 0,1 1 0 0 0,-1-1 0 0 0,0 0 1 0 0,0 0-1 0 0,0 0 0 0 0,0 3 0 0 0,0-3-90 0 0,-12-30-24818 0 0,13 28 24580 0 0,-1 0 0 0 0,1 0 1 0 0,0 0-1 0 0,-1 0 0 0 0,1 0 0 0 0,0 0 0 0 0,0 0 0 0 0,1-1 0 0 0,2 0-606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8:2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77 84 0 0,'10'-5'2341'0'0,"19"-7"4550"0"0,-28 12-6279 0 0,0 0-1 0 0,0 0 1 0 0,0 0 0 0 0,0 0-1 0 0,0 0 1 0 0,0 0 0 0 0,0 0 0 0 0,10 6 8907 0 0,-12-2-9374 0 0,0 0-1 0 0,0 0 1 0 0,0 0 0 0 0,-1 0-1 0 0,1 0 1 0 0,-1 0 0 0 0,0 0-1 0 0,0 0 1 0 0,-1-1 0 0 0,-2 5-1 0 0,-29 34-38 0 0,32-40-102 0 0,0 0-1 0 0,0 0 0 0 0,1 0 1 0 0,-1-1-1 0 0,-1 1 1 0 0,1-1-1 0 0,0 1 0 0 0,0-1 1 0 0,0 0-1 0 0,-1 1 1 0 0,1-1-1 0 0,-1 0 0 0 0,1-1 1 0 0,-1 1-1 0 0,1 0 0 0 0,-1-1 1 0 0,1 1-1 0 0,-1-1 1 0 0,0 0-1 0 0,1 0 0 0 0,-1 0 1 0 0,0 0-1 0 0,1 0 0 0 0,-1-1 1 0 0,1 1-1 0 0,-1-1 1 0 0,1 0-1 0 0,-1 0 0 0 0,1 0 1 0 0,-1 0-1 0 0,1 0 1 0 0,0 0-1 0 0,-1-1 0 0 0,1 1 1 0 0,0-1-1 0 0,0 1 0 0 0,0-1 1 0 0,0 0-1 0 0,0 0 1 0 0,1 0-1 0 0,-1 0 0 0 0,0 0 1 0 0,1 0-1 0 0,0 0 0 0 0,-1-1 1 0 0,1 1-1 0 0,0 0 1 0 0,0-1-1 0 0,0 1 0 0 0,1-1 1 0 0,-1 0-1 0 0,1 1 1 0 0,-1-1-1 0 0,1 1 0 0 0,0-5 1 0 0,1 1 39 0 0,0 0 0 0 0,0 1 0 0 0,0-1 0 0 0,1 1 0 0 0,0 0-1 0 0,0-1 1 0 0,1 1 0 0 0,0 0 0 0 0,-1 0 0 0 0,2 1 0 0 0,-1-1 0 0 0,0 0 0 0 0,1 1 0 0 0,0 0 0 0 0,0 0 0 0 0,0 0 0 0 0,1 1 0 0 0,-1-1 0 0 0,9-4 0 0 0,-10 6 17 0 0,1 0 0 0 0,0 0 0 0 0,1 0 0 0 0,-1 0 1 0 0,0 1-1 0 0,0-1 0 0 0,1 1 0 0 0,-1 0 0 0 0,1 0 0 0 0,-1 1 0 0 0,6-1 0 0 0,-7 1-14 0 0,0 1-1 0 0,-1-1 1 0 0,1 1 0 0 0,0-1-1 0 0,-1 1 1 0 0,1 0 0 0 0,-1 0-1 0 0,1 0 1 0 0,-1 0-1 0 0,1 0 1 0 0,-1 1 0 0 0,0-1-1 0 0,1 1 1 0 0,-1-1 0 0 0,0 1-1 0 0,0 0 1 0 0,0 0-1 0 0,0 0 1 0 0,2 3 0 0 0,-1 1-26 0 0,0 0 1 0 0,0 0 0 0 0,0 0-1 0 0,-1 1 1 0 0,0-1 0 0 0,0 1-1 0 0,0-1 1 0 0,-1 1 0 0 0,0 0-1 0 0,0 0 1 0 0,-1 0 0 0 0,-1 12 0 0 0,1-11-28 0 0,-1 1 0 0 0,0-1-1 0 0,0 1 1 0 0,-1-1 0 0 0,0 0 0 0 0,-1 0 0 0 0,1 1 0 0 0,-2-2 0 0 0,-6 14 0 0 0,8-19 4 0 0,0-1 0 0 0,1 1 0 0 0,-1-1 0 0 0,0 1 0 0 0,0-1 0 0 0,-1 0 0 0 0,1 0 0 0 0,0 0 0 0 0,0 0 0 0 0,-1 0 0 0 0,1-1 0 0 0,0 1 0 0 0,-1 0 0 0 0,1-1 0 0 0,-1 0 0 0 0,1 0 0 0 0,0 0 0 0 0,-1 0 0 0 0,1 0 0 0 0,-1 0 0 0 0,1 0 0 0 0,-1-1 0 0 0,-2 0 0 0 0,-5-1-1 0 0,1-1 1 0 0,-1 1 0 0 0,1-1-1 0 0,-14-7 1 0 0,18 8 7 0 0,0-1 0 0 0,1 1 1 0 0,-1-1-1 0 0,1 0 0 0 0,0 0 0 0 0,0-1 0 0 0,0 1 1 0 0,0-1-1 0 0,1 0 0 0 0,-1 0 0 0 0,1 0 1 0 0,-3-5-1 0 0,5 6 1 0 0,0 1 0 0 0,0 0 0 0 0,1-1 0 0 0,-1 1-1 0 0,1-1 1 0 0,0 1 0 0 0,-1-1 0 0 0,1 1 0 0 0,0 0 0 0 0,0-1 0 0 0,1 1 0 0 0,-1-1 0 0 0,1 1 0 0 0,-1-1 0 0 0,1 1 0 0 0,0 0 0 0 0,-1-1 0 0 0,1 1 0 0 0,0 0 0 0 0,1 0 0 0 0,-1-1 0 0 0,0 1 0 0 0,1 0-1 0 0,-1 0 1 0 0,1 0 0 0 0,0 1 0 0 0,2-4 0 0 0,4-3 13 0 0,1-1 0 0 0,0 2 0 0 0,0-1 1 0 0,16-10-1 0 0,-21 16 3 0 0,1-1-1 0 0,-1 1 1 0 0,0 0 0 0 0,1 0 0 0 0,-1 1 0 0 0,1 0 0 0 0,0-1 0 0 0,-1 1 0 0 0,1 1 0 0 0,0-1 0 0 0,0 1 0 0 0,0 0-1 0 0,-1 0 1 0 0,7 1 0 0 0,-9-1-5 0 0,0 1-1 0 0,-1-1 0 0 0,1 1 1 0 0,-1-1-1 0 0,1 1 1 0 0,-1 0-1 0 0,1 0 0 0 0,-1-1 1 0 0,1 1-1 0 0,-1 0 0 0 0,0 1 1 0 0,0-1-1 0 0,0 0 1 0 0,1 0-1 0 0,-1 0 0 0 0,0 1 1 0 0,0-1-1 0 0,-1 0 0 0 0,1 1 1 0 0,0-1-1 0 0,0 1 1 0 0,-1-1-1 0 0,1 1 0 0 0,-1 0 1 0 0,1-1-1 0 0,-1 1 0 0 0,0-1 1 0 0,1 1-1 0 0,-1 0 1 0 0,0-1-1 0 0,0 1 0 0 0,0 0 1 0 0,0-1-1 0 0,-1 1 0 0 0,1 0 1 0 0,0-1-1 0 0,-2 4 1 0 0,1 0-20 0 0,0 0 1 0 0,0 0 0 0 0,-1 0 0 0 0,0 0 0 0 0,0-1 0 0 0,0 1 0 0 0,-1-1 0 0 0,1 1-1 0 0,-1-1 1 0 0,0 0 0 0 0,-5 5 0 0 0,5-7 0 0 0,0 0-1 0 0,0-1 1 0 0,0 0-1 0 0,0 1 1 0 0,0-1-1 0 0,-1 0 1 0 0,1-1 0 0 0,0 1-1 0 0,0 0 1 0 0,-1-1-1 0 0,1 0 1 0 0,-1 0-1 0 0,1 0 1 0 0,0 0 0 0 0,-1-1-1 0 0,1 1 1 0 0,-4-2-1 0 0,-2 1-27 0 0,1-1-1 0 0,-1-1 0 0 0,1 1 0 0 0,0-2 1 0 0,-13-5-1 0 0,21 8 26 0 0,-1 1-1 0 0,1 0 1 0 0,0-1-1 0 0,-1 1 1 0 0,1 0-1 0 0,-1-1 1 0 0,1 1 0 0 0,0 0-1 0 0,-1-1 1 0 0,1 1-1 0 0,0-1 1 0 0,-1 1-1 0 0,1-1 1 0 0,0 1 0 0 0,0-1-1 0 0,0 1 1 0 0,-1-1-1 0 0,1 1 1 0 0,0-1-1 0 0,0 1 1 0 0,0-1 0 0 0,0 1-1 0 0,0-1 1 0 0,0 1-1 0 0,0-1 1 0 0,0 0-1 0 0,0 1 1 0 0,0-1 0 0 0,0 0-1 0 0,11-18-28 0 0,20-10 96 0 0,-26 26-49 0 0,0 0-1 0 0,1 0 1 0 0,-1 1-1 0 0,1 0 1 0 0,-1 0 0 0 0,10-2-1 0 0,-14 4-9 0 0,0 0 0 0 0,0 0 0 0 0,-1-1 0 0 0,1 1 0 0 0,0 0 0 0 0,0 1 0 0 0,0-1 0 0 0,0 0 0 0 0,0 0 0 0 0,0 0 0 0 0,0 0 0 0 0,-1 1 0 0 0,1-1 0 0 0,0 0 0 0 0,0 1 0 0 0,0-1 0 0 0,0 1 0 0 0,-1-1 0 0 0,1 1 0 0 0,1 0 0 0 0,-2 0-2 0 0,1 0 1 0 0,0 1 0 0 0,-1-1-1 0 0,1 0 1 0 0,-1 1 0 0 0,1-1 0 0 0,-1 0-1 0 0,0 1 1 0 0,0-1 0 0 0,1 0-1 0 0,-1 1 1 0 0,0-1 0 0 0,0 0-1 0 0,0 1 1 0 0,-1-1 0 0 0,1 1-1 0 0,0-1 1 0 0,-1 2 0 0 0,0 3-7 0 0,-1 0 0 0 0,0 0 1 0 0,-1-1-1 0 0,1 1 0 0 0,-1-1 1 0 0,0 1-1 0 0,0-1 0 0 0,-1 0 1 0 0,0 0-1 0 0,1-1 0 0 0,-8 8 1 0 0,9-11 0 0 0,1 1 0 0 0,0-1 0 0 0,-1 0 0 0 0,1 0 0 0 0,0 0 1 0 0,-1 0-1 0 0,0 0 0 0 0,1 0 0 0 0,-1 0 0 0 0,1 0 0 0 0,-1-1 1 0 0,0 1-1 0 0,0 0 0 0 0,1-1 0 0 0,-1 0 0 0 0,0 1 0 0 0,0-1 1 0 0,0 0-1 0 0,1 0 0 0 0,-1 0 0 0 0,0 0 0 0 0,0 0 0 0 0,0-1 1 0 0,0 1-1 0 0,1 0 0 0 0,-1-1 0 0 0,0 1 0 0 0,1-1 0 0 0,-1 0 1 0 0,0 0-1 0 0,1 1 0 0 0,-1-1 0 0 0,0 0 0 0 0,1-1 0 0 0,0 1 1 0 0,-1 0-1 0 0,1 0 0 0 0,0 0 0 0 0,-1-1 0 0 0,1 1 0 0 0,0-1 1 0 0,-1-1-1 0 0,1 0 1 0 0,0 0 0 0 0,0 1 0 0 0,0-1 1 0 0,0 0-1 0 0,0 0 0 0 0,1 0 0 0 0,0-1 1 0 0,-1 1-1 0 0,1 0 0 0 0,0 0 0 0 0,1 0 1 0 0,-1 0-1 0 0,0 0 0 0 0,1 0 0 0 0,0 0 1 0 0,0 0-1 0 0,-1 0 0 0 0,2 0 0 0 0,-1 0 0 0 0,0 1 1 0 0,1-1-1 0 0,-1 0 0 0 0,4-4 0 0 0,-1 0 14 0 0,1 1-1 0 0,0-1 0 0 0,0 0 0 0 0,0 1 0 0 0,1 0 0 0 0,0 1 0 0 0,0-1 1 0 0,7-5-1 0 0,-12 11-14 0 0,-1 0-1 0 0,0 0 1 0 0,0 0 0 0 0,0 0 0 0 0,1-1 0 0 0,-1 1 0 0 0,0 0 0 0 0,0 0 0 0 0,1 0 0 0 0,-1 0 0 0 0,0 0 0 0 0,0 0-1 0 0,1-1 1 0 0,-1 1 0 0 0,0 0 0 0 0,0 0 0 0 0,1 0 0 0 0,-1 0 0 0 0,0 0 0 0 0,1 0 0 0 0,-1 0 0 0 0,0 0 0 0 0,0 0-1 0 0,1 0 1 0 0,-1 0 0 0 0,0 1 0 0 0,0-1 0 0 0,1 0 0 0 0,-1 0 0 0 0,0 0 0 0 0,0 0 0 0 0,1 0 0 0 0,-1 0 0 0 0,0 1 0 0 0,0-1-1 0 0,0 0 1 0 0,1 0 0 0 0,-1 0 0 0 0,0 1 0 0 0,2 12-518 0 0,-8 13-1868 0 0,0-14 2866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8:2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7 560 0 0,'10'4'2484'0'0,"16"8"6414"0"0,-26-12-8490 0 0,0 1 0 0 0,1-1 0 0 0,-1 1 0 0 0,0-1 0 0 0,1 1 0 0 0,-1-1 0 0 0,0 1 0 0 0,0-1 0 0 0,0 1 0 0 0,0 0 0 0 0,1-1 0 0 0,-1 2 850 0 0,-8 22 2954 0 0,2-12-3943 0 0,-1-1 0 0 0,0 1 0 0 0,-1-2 0 0 0,-1 1 0 0 0,0-1 0 0 0,0 0 0 0 0,-1-1 1 0 0,-21 16-1 0 0,30-24-263 0 0,0 0 1 0 0,0-1 0 0 0,-1 1 0 0 0,1 0-1 0 0,0 0 1 0 0,-1-1 0 0 0,1 1 0 0 0,-1-1-1 0 0,1 1 1 0 0,-1-1 0 0 0,1 1 0 0 0,-1-1-1 0 0,1 0 1 0 0,-1 0 0 0 0,1 0 0 0 0,-1 0 0 0 0,0 0-1 0 0,1 0 1 0 0,-1 0 0 0 0,1-1 0 0 0,-1 1-1 0 0,1 0 1 0 0,-3-2 0 0 0,2 1 2 0 0,0-1 0 0 0,0 1 0 0 0,0-1 0 0 0,0 0 0 0 0,0 1 0 0 0,1-1 0 0 0,-1 0 0 0 0,1 0 0 0 0,-1 0 0 0 0,1 0 0 0 0,0 0 0 0 0,0 0 0 0 0,0-1 0 0 0,-1-1 0 0 0,0-1 9 0 0,1 1 0 0 0,-1 0 1 0 0,1-1-1 0 0,0 1 0 0 0,1 0 1 0 0,-1-1-1 0 0,1 1 0 0 0,0-1 1 0 0,0 1-1 0 0,0-1 0 0 0,1 1 1 0 0,-1-1-1 0 0,1 1 1 0 0,0-1-1 0 0,0 1 0 0 0,1 0 1 0 0,2-6-1 0 0,-2 7 5 0 0,1 1 1 0 0,-1-1-1 0 0,1 0 0 0 0,-1 1 1 0 0,1-1-1 0 0,0 1 0 0 0,0 0 1 0 0,0 0-1 0 0,0 0 1 0 0,1 1-1 0 0,-1-1 0 0 0,0 1 1 0 0,1 0-1 0 0,-1-1 0 0 0,1 2 1 0 0,0-1-1 0 0,-1 0 0 0 0,1 1 1 0 0,0-1-1 0 0,-1 1 0 0 0,1 0 1 0 0,0 0-1 0 0,3 1 0 0 0,-4 0 13 0 0,1-1 0 0 0,-1 1-1 0 0,0 0 1 0 0,0-1 0 0 0,0 1-1 0 0,0 1 1 0 0,0-1-1 0 0,0 0 1 0 0,0 1 0 0 0,0-1-1 0 0,0 1 1 0 0,-1 0-1 0 0,1 0 1 0 0,-1 0 0 0 0,1 1-1 0 0,-1-1 1 0 0,0 0 0 0 0,0 1-1 0 0,0-1 1 0 0,0 1-1 0 0,0 0 1 0 0,-1 0 0 0 0,1 0-1 0 0,-1 0 1 0 0,0 0-1 0 0,2 5 1 0 0,-3-4-35 0 0,1-1 0 0 0,-1 1 0 0 0,0 0 0 0 0,0 0 0 0 0,0-1 0 0 0,0 1 1 0 0,-1 0-1 0 0,0 0 0 0 0,1-1 0 0 0,-1 1 0 0 0,-1-1 0 0 0,1 1 0 0 0,0-1 0 0 0,-1 1 0 0 0,0-1 0 0 0,0 0 0 0 0,0 1 0 0 0,0-1 0 0 0,0 0 0 0 0,-1-1 0 0 0,1 1 0 0 0,-1 0 0 0 0,0-1 0 0 0,0 1 1 0 0,0-1-1 0 0,0 0 0 0 0,0 0 0 0 0,0 0 0 0 0,-1 0 0 0 0,1-1 0 0 0,-1 0 0 0 0,1 1 0 0 0,-1-1 0 0 0,-7 1 0 0 0,8-1-2 0 0,0 0 0 0 0,0 0-1 0 0,-1-1 1 0 0,1 1 0 0 0,0-1-1 0 0,-1 0 1 0 0,1 0 0 0 0,0 0 0 0 0,-1 0-1 0 0,1 0 1 0 0,0-1 0 0 0,-1 0-1 0 0,1 1 1 0 0,0-1 0 0 0,0-1-1 0 0,0 1 1 0 0,-1 0 0 0 0,1-1 0 0 0,1 1-1 0 0,-1-1 1 0 0,0 0 0 0 0,0 0-1 0 0,1 0 1 0 0,-1 0 0 0 0,1-1 0 0 0,-1 1-1 0 0,1-1 1 0 0,0 1 0 0 0,0-1-1 0 0,0 0 1 0 0,1 0 0 0 0,-1 0 0 0 0,1 0-1 0 0,-1 0 1 0 0,1 0 0 0 0,0 0-1 0 0,0-1 1 0 0,-1-4 0 0 0,2 3 10 0 0,0 1 0 0 0,-1-1 1 0 0,2 1-1 0 0,-1-1 0 0 0,0 1 0 0 0,1-1 1 0 0,0 1-1 0 0,0 0 0 0 0,0-1 1 0 0,0 1-1 0 0,1 0 0 0 0,0 0 0 0 0,0 0 1 0 0,0 0-1 0 0,0 0 0 0 0,1 0 1 0 0,-1 1-1 0 0,1-1 0 0 0,0 1 0 0 0,0-1 1 0 0,0 1-1 0 0,1 0 0 0 0,-1 0 0 0 0,1 1 1 0 0,-1-1-1 0 0,1 1 0 0 0,0 0 1 0 0,0 0-1 0 0,0 0 0 0 0,0 0 0 0 0,1 1 1 0 0,-1-1-1 0 0,0 1 0 0 0,1 0 1 0 0,-1 1-1 0 0,0-1 0 0 0,1 1 0 0 0,-1 0 1 0 0,1 0-1 0 0,-1 0 0 0 0,1 1 1 0 0,-1-1-1 0 0,1 1 0 0 0,-1 0 0 0 0,0 0 1 0 0,0 1-1 0 0,1-1 0 0 0,3 3 1 0 0,-5-2 26 0 0,1 1 0 0 0,-1 0 1 0 0,0-1-1 0 0,0 1 1 0 0,0 0-1 0 0,-1 0 0 0 0,1 1 1 0 0,-1-1-1 0 0,0 0 1 0 0,0 1-1 0 0,0 0 1 0 0,0-1-1 0 0,0 1 0 0 0,-1 0 1 0 0,0 0-1 0 0,1 0 1 0 0,-2 0-1 0 0,1 0 1 0 0,0 0-1 0 0,-1 0 0 0 0,0 6 1 0 0,1-6-32 0 0,-1 1 1 0 0,0-1 0 0 0,0 0-1 0 0,0 1 1 0 0,0-1-1 0 0,-1 1 1 0 0,0-1-1 0 0,1 0 1 0 0,-2 0-1 0 0,1 0 1 0 0,0 0 0 0 0,-1 1-1 0 0,0-2 1 0 0,0 1-1 0 0,0 0 1 0 0,0 0-1 0 0,-1-1 1 0 0,0 1-1 0 0,1-1 1 0 0,-5 4 0 0 0,3-5-13 0 0,1-1 0 0 0,0 0 0 0 0,-1 0 0 0 0,0 0 0 0 0,1 0 0 0 0,-1 0 0 0 0,1-1 0 0 0,-1 0 0 0 0,0 1 0 0 0,0-2 0 0 0,1 1 0 0 0,-1 0 0 0 0,0-1 0 0 0,1 1 1 0 0,-1-1-1 0 0,1 0 0 0 0,-1 0 0 0 0,-3-2 0 0 0,-2 0 1 0 0,1 0 1 0 0,1-1 0 0 0,-1 0-1 0 0,0 0 1 0 0,1-1 0 0 0,-10-7-1 0 0,15 11 1 0 0,1-1-1 0 0,0 1 1 0 0,-1 0-1 0 0,1-1 1 0 0,0 1 0 0 0,0-1-1 0 0,0 0 1 0 0,0 1-1 0 0,0-1 1 0 0,0 0-1 0 0,1 1 1 0 0,-1-1-1 0 0,1 0 1 0 0,-1 0 0 0 0,1 0-1 0 0,-1 1 1 0 0,1-1-1 0 0,0 0 1 0 0,0 0-1 0 0,0-3 1 0 0,1 2 2 0 0,-1 0 0 0 0,1-1-1 0 0,0 1 1 0 0,0 0 0 0 0,1 0 0 0 0,-1 0 0 0 0,1 0 0 0 0,-1 0 0 0 0,1 0 0 0 0,4-5-1 0 0,-2 3 11 0 0,1 0-1 0 0,0 0 0 0 0,0 0 1 0 0,0 0-1 0 0,1 1 0 0 0,0 0 1 0 0,0 0-1 0 0,0 0 0 0 0,0 1 1 0 0,9-4-1 0 0,-12 6 2 0 0,0 1 1 0 0,-1-1-1 0 0,1 1 0 0 0,0-1 1 0 0,0 1-1 0 0,0 0 0 0 0,0 0 1 0 0,-1 0-1 0 0,1 0 0 0 0,0 0 1 0 0,0 1-1 0 0,0-1 0 0 0,4 3 0 0 0,-6-3-1 0 0,0 1 0 0 0,0-1-1 0 0,0 1 1 0 0,0 0 0 0 0,0-1 0 0 0,-1 1-1 0 0,1 0 1 0 0,0 0 0 0 0,0 0-1 0 0,-1 0 1 0 0,1 0 0 0 0,0 0-1 0 0,-1 0 1 0 0,1 0 0 0 0,-1 0-1 0 0,1 0 1 0 0,-1 0 0 0 0,1 0-1 0 0,-1 0 1 0 0,0 0 0 0 0,0 1-1 0 0,0-1 1 0 0,1 0 0 0 0,-1 0-1 0 0,0 0 1 0 0,0 0 0 0 0,-1 1-1 0 0,1-1 1 0 0,0 0 0 0 0,0 0-1 0 0,-1 0 1 0 0,1 0 0 0 0,0 0-1 0 0,-2 2 1 0 0,1 4-8 0 0,-1-1-1 0 0,0-1 1 0 0,-1 1 0 0 0,1 0 0 0 0,-1 0-1 0 0,0-1 1 0 0,-1 0 0 0 0,1 1-1 0 0,-1-1 1 0 0,0 0 0 0 0,-8 6 0 0 0,12-11-29 0 0,0 1-76 0 0,-1-1 78 0 0,0 0 1 0 0,1 0-1 0 0,-1 0 1 0 0,1 0 0 0 0,-1 0-1 0 0,1 0 1 0 0,-1 0 0 0 0,1-1-1 0 0,-1 1 1 0 0,1 0 0 0 0,-1 0-1 0 0,1 0 1 0 0,-1 0 0 0 0,1-1-1 0 0,-1 1 1 0 0,1 0 0 0 0,0-1-1 0 0,-1 1 1 0 0,1 0-1 0 0,-1-1 1 0 0,1 1 0 0 0,0 0-1 0 0,-1-1 1 0 0,1 1 0 0 0,0-1-1 0 0,-1 1 1 0 0,1 0 0 0 0,0-1-1 0 0,0 1 1 0 0,-1-1 0 0 0,1 1-1 0 0,0-1 1 0 0,0 1 0 0 0,0-2-1 0 0,0 2-137 0 0,-12-18-8677 0 0,18-12 5814 0 0,-2 19 1240 0 0,-4 11 1393 0 0,0 0 329 0 0,0 0 0 0 0,0 1 0 0 0,0-1 1 0 0,0 0-1 0 0,0 0 0 0 0,0 0 0 0 0,0 0 0 0 0,0 0 0 0 0,0 0 1 0 0,0 0-1 0 0,0 0 0 0 0,0 0 0 0 0,0 0 0 0 0,13 6-11093 0 0,-12-6 10551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8:2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18 56 0 0,'22'-14'3737'0'0,"-19"14"-2842"0"0,-1-1 0 0 0,0 0 1 0 0,1 1-1 0 0,-1-1 0 0 0,1 1 1 0 0,-1 0-1 0 0,1 0 0 0 0,-1 0 1 0 0,0 0-1 0 0,1 0 0 0 0,-1 1 1 0 0,4 0-1 0 0,-5-1-473 0 0,0 1 1 0 0,0-1-1 0 0,1 1 1 0 0,-1-1-1 0 0,0 1 0 0 0,0-1 1 0 0,0 1-1 0 0,0 0 1 0 0,0 0-1 0 0,0-1 0 0 0,0 1 1 0 0,0 0-1 0 0,-1 0 1 0 0,1 0-1 0 0,0 0 0 0 0,0 0 1 0 0,-1 0-1 0 0,1 0 1 0 0,-1 0-1 0 0,1 1 0 0 0,-1-1 1 0 0,1 2-1 0 0,0-1-405 0 0,-1 0 0 0 0,0 0-1 0 0,0 0 1 0 0,0 0 0 0 0,0 0 0 0 0,0 0-1 0 0,-1 0 1 0 0,1 0 0 0 0,0 0 0 0 0,-1-1 0 0 0,-1 4-1 0 0,1 0 0 0 0,-1-1-1 0 0,0 0 1 0 0,-1 1 0 0 0,1-1-1 0 0,-1 0 1 0 0,0 0-1 0 0,0 0 1 0 0,0-1-1 0 0,0 1 1 0 0,-1-1-1 0 0,0 0 1 0 0,1 0-1 0 0,-1 0 1 0 0,0 0 0 0 0,0 0-1 0 0,-1-1 1 0 0,1 0-1 0 0,-1 0 1 0 0,1 0-1 0 0,-1-1 1 0 0,1 1-1 0 0,-1-1 1 0 0,0 0 0 0 0,0 0-1 0 0,0-1 1 0 0,1 1-1 0 0,-1-1 1 0 0,0 0-1 0 0,0-1 1 0 0,0 1-1 0 0,0-1 1 0 0,1 0 0 0 0,-1 0-1 0 0,0 0 1 0 0,1-1-1 0 0,-1 0 1 0 0,1 0-1 0 0,-1 0 1 0 0,-7-5-1 0 0,11 7-14 0 0,1-1 1 0 0,-1 1-1 0 0,0-1 0 0 0,0 1 0 0 0,1-1 0 0 0,-1 1 0 0 0,0-1 0 0 0,1 1 0 0 0,-1-1 0 0 0,1 0 0 0 0,-1 1 0 0 0,1-1 0 0 0,-1 0 0 0 0,1 0 0 0 0,0 1 0 0 0,-1-1 0 0 0,1 0 1 0 0,0 0-1 0 0,-1 1 0 0 0,1-1 0 0 0,0 0 0 0 0,0 0 0 0 0,0 0 0 0 0,0 0 0 0 0,0 0 0 0 0,0 1 0 0 0,0-1 0 0 0,0 0 0 0 0,0 0 0 0 0,0-1 0 0 0,1-1 6 0 0,1 1 0 0 0,-1-1 0 0 0,0 1 0 0 0,1-1 0 0 0,-1 1 0 0 0,1 0 0 0 0,-1-1 0 0 0,1 1 0 0 0,4-3 0 0 0,0-1 16 0 0,0 0-1 0 0,1 1 1 0 0,0 0 0 0 0,1 0-1 0 0,12-6 1 0 0,-14 9-3 0 0,-1 0-1 0 0,0 0 1 0 0,1 0-1 0 0,-1 1 1 0 0,1 0-1 0 0,-1 0 1 0 0,1 1-1 0 0,0 0 1 0 0,-1 0-1 0 0,1 0 1 0 0,7 1-1 0 0,-11 0-10 0 0,1 0 0 0 0,-1 0 1 0 0,0-1-1 0 0,0 1 0 0 0,0 0 0 0 0,-1 1 1 0 0,1-1-1 0 0,0 0 0 0 0,0 1 0 0 0,-1-1 0 0 0,1 1 1 0 0,0-1-1 0 0,-1 1 0 0 0,0-1 0 0 0,1 1 0 0 0,-1 0 1 0 0,0 0-1 0 0,0 0 0 0 0,0 0 0 0 0,0 0 0 0 0,0 0 1 0 0,-1 0-1 0 0,1 0 0 0 0,0 0 0 0 0,-1 1 1 0 0,0-1-1 0 0,1 0 0 0 0,-1 0 0 0 0,0 0 0 0 0,0 1 1 0 0,-1 2-1 0 0,1 1-6 0 0,0 1 1 0 0,0-1 0 0 0,-1 0-1 0 0,1 1 1 0 0,-2-1-1 0 0,1 0 1 0 0,-1 0-1 0 0,0 0 1 0 0,0 0 0 0 0,0 0-1 0 0,-1 0 1 0 0,-6 9-1 0 0,7-13-5 0 0,0 1 0 0 0,-1-1 0 0 0,1 0-1 0 0,-1 0 1 0 0,1 0 0 0 0,-1 0 0 0 0,0 0-1 0 0,0 0 1 0 0,0-1 0 0 0,0 0 0 0 0,0 1 0 0 0,0-1-1 0 0,-1 0 1 0 0,1 0 0 0 0,0-1 0 0 0,0 1-1 0 0,-1-1 1 0 0,1 0 0 0 0,0 0 0 0 0,-1 0 0 0 0,1 0-1 0 0,0 0 1 0 0,-1-1 0 0 0,1 1 0 0 0,-6-3-1 0 0,2 2 0 0 0,0-1-1 0 0,-1-1 1 0 0,1 1 0 0 0,0-1-1 0 0,0 0 1 0 0,1-1-1 0 0,-13-8 1 0 0,17 11 4 0 0,1 0 1 0 0,-1 0-1 0 0,1-1 1 0 0,-1 1-1 0 0,1-1 1 0 0,0 1-1 0 0,-1-1 1 0 0,1 0-1 0 0,0 1 1 0 0,0-1-1 0 0,0 0 1 0 0,0 0-1 0 0,0 0 1 0 0,1 0-1 0 0,-1 0 1 0 0,1 0-1 0 0,-1 0 1 0 0,1 0 0 0 0,-1 0-1 0 0,1 0 1 0 0,0 0-1 0 0,0 0 1 0 0,0 0-1 0 0,1 0 1 0 0,-1 0-1 0 0,0 0 1 0 0,1 0-1 0 0,-1 0 1 0 0,1 0-1 0 0,-1 0 1 0 0,1 0-1 0 0,0 0 1 0 0,2-3-1 0 0,0 0 8 0 0,1-1 0 0 0,0 1 0 0 0,0 0 0 0 0,0 0 0 0 0,1 1-1 0 0,0-1 1 0 0,0 1 0 0 0,0 0 0 0 0,0 0 0 0 0,8-4-1 0 0,-10 7 2 0 0,-1-1-1 0 0,1 1 1 0 0,0-1-1 0 0,0 1 1 0 0,0 0-1 0 0,0 0 1 0 0,0 0-1 0 0,0 1 1 0 0,0-1-1 0 0,1 1 1 0 0,-1 0-1 0 0,0 0 0 0 0,0 0 1 0 0,0 0-1 0 0,0 0 1 0 0,0 1-1 0 0,1-1 1 0 0,-1 1-1 0 0,0 0 1 0 0,0 0-1 0 0,0 0 1 0 0,0 0-1 0 0,4 3 0 0 0,-5-2-1 0 0,0 0 0 0 0,-1 0 0 0 0,1 0 0 0 0,0 1 0 0 0,-1-1 0 0 0,0 0 0 0 0,1 1 0 0 0,-1-1 0 0 0,0 0 0 0 0,0 1 0 0 0,-1 0 0 0 0,1-1 0 0 0,0 1 0 0 0,-1-1-1 0 0,1 1 1 0 0,-1 0 0 0 0,0-1 0 0 0,0 1 0 0 0,0 0 0 0 0,-1 3 0 0 0,1-4-12 0 0,0 0 1 0 0,0 1-1 0 0,-1-1 1 0 0,1 0-1 0 0,0 0 0 0 0,-1 1 1 0 0,0-1-1 0 0,1 0 0 0 0,-1 0 1 0 0,0 0-1 0 0,0 0 1 0 0,0 0-1 0 0,0 0 0 0 0,-1 0 1 0 0,1 0-1 0 0,-1-1 0 0 0,1 1 1 0 0,-1 0-1 0 0,1-1 1 0 0,-1 1-1 0 0,0-1 0 0 0,0 0 1 0 0,0 1-1 0 0,-3 0 0 0 0,1-1-2 0 0,0-1 0 0 0,0 0 0 0 0,0 0 0 0 0,0 0-1 0 0,-1 0 1 0 0,1-1 0 0 0,0 1 0 0 0,0-1-1 0 0,0-1 1 0 0,0 1 0 0 0,0 0 0 0 0,0-1-1 0 0,0 0 1 0 0,-6-4 0 0 0,8 6 4 0 0,0-1 0 0 0,1 0 0 0 0,-1 0 0 0 0,1 0 0 0 0,-1 0 0 0 0,1 0 0 0 0,-1 0 0 0 0,1 0 0 0 0,0-1 1 0 0,-1 1-1 0 0,1 0 0 0 0,0-1 0 0 0,0 1 0 0 0,0-1 0 0 0,0 1 0 0 0,0-1 0 0 0,0 0 0 0 0,1 1 0 0 0,-1-1 0 0 0,0 0 0 0 0,1 0 0 0 0,-1 1 0 0 0,1-1 0 0 0,0 0 0 0 0,0 0 1 0 0,0 0-1 0 0,-1 1 0 0 0,2-1 0 0 0,-1 0 0 0 0,0 0 0 0 0,0 0 0 0 0,1 1 0 0 0,-1-1 0 0 0,1 0 0 0 0,0-2 0 0 0,1 1 10 0 0,1 0 0 0 0,-1 0 0 0 0,1 0 0 0 0,0 1 0 0 0,0-1 0 0 0,0 1 0 0 0,0-1 1 0 0,1 1-1 0 0,-1 0 0 0 0,1 0 0 0 0,-1 0 0 0 0,1 1 0 0 0,0-1 0 0 0,0 1 0 0 0,-1 0 0 0 0,6-1 0 0 0,-7 1 3 0 0,1 1 1 0 0,-1-1-1 0 0,0 1 1 0 0,0 0-1 0 0,1 0 1 0 0,-1 0-1 0 0,0 0 0 0 0,0 0 1 0 0,1 0-1 0 0,-1 0 1 0 0,0 1-1 0 0,0-1 1 0 0,1 1-1 0 0,-1 0 1 0 0,0-1-1 0 0,0 1 0 0 0,0 0 1 0 0,0 0-1 0 0,0 0 1 0 0,0 1-1 0 0,0-1 1 0 0,-1 0-1 0 0,1 1 1 0 0,0-1-1 0 0,-1 1 0 0 0,1 0 1 0 0,-1-1-1 0 0,1 1 1 0 0,1 4-1 0 0,-2-3 3 0 0,0 1 1 0 0,0 0-1 0 0,0-1 0 0 0,-1 1 0 0 0,0-1 0 0 0,1 1 0 0 0,-1 0 1 0 0,-1-1-1 0 0,1 1 0 0 0,0 0 0 0 0,-2 5 0 0 0,1-7-17 0 0,1 0-1 0 0,-1 1 1 0 0,1-1-1 0 0,-1 0 1 0 0,0 1 0 0 0,0-1-1 0 0,0 0 1 0 0,0 0-1 0 0,-1 0 1 0 0,1 0-1 0 0,0 0 1 0 0,-1 0-1 0 0,0 0 1 0 0,1 0 0 0 0,-1-1-1 0 0,0 1 1 0 0,-3 2-1 0 0,4-4 2 0 0,0 0 0 0 0,0 0-1 0 0,0 0 1 0 0,0 0 0 0 0,0 0-1 0 0,0 0 1 0 0,0 0 0 0 0,0 0-1 0 0,0 0 1 0 0,0 0 0 0 0,1 0-1 0 0,-1-1 1 0 0,0 1 0 0 0,0 0-1 0 0,0-1 1 0 0,0 1 0 0 0,0 0-1 0 0,0-1 1 0 0,1 1 0 0 0,-1-1-1 0 0,0 0 1 0 0,0 1 0 0 0,1-1 0 0 0,-1 0-1 0 0,0 1 1 0 0,1-1 0 0 0,-1 0-1 0 0,1 0 1 0 0,-1 0 0 0 0,1 1-1 0 0,-1-1 1 0 0,0-2 0 0 0,-12-27-170 0 0,12 18-1582 0 0,7-1-6736 0 0,9 5-458 0 0,-2 3 6379 0 0,-9 4 2714 0 0,25-6-4613 0 0,-22 7 3609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8:44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10 188 0 0,'5'7'643'0'0,"11"13"12168"0"0,-13-17-10078 0 0,-2-1-2475 0 0,1-1 0 0 0,0 0 0 0 0,-1 1 0 0 0,0-1 0 0 0,1 1 0 0 0,-1 0 0 0 0,0 0 0 0 0,0-1 0 0 0,0 1 0 0 0,0 0 0 0 0,0 0 0 0 0,0 0 0 0 0,-1 0 0 0 0,1 0 0 0 0,-1 0 0 0 0,1 0 0 0 0,-1 0 0 0 0,0 0 0 0 0,0 0 0 0 0,1 0 0 0 0,-2 3 0 0 0,1-2-183 0 0,-1 0 1 0 0,0 0 0 0 0,0 0-1 0 0,0 1 1 0 0,-1-1-1 0 0,1-1 1 0 0,-1 1 0 0 0,0 0-1 0 0,1 0 1 0 0,-1-1 0 0 0,0 1-1 0 0,-4 3 1 0 0,1-1-118 0 0,-1 0 0 0 0,0 0 0 0 0,0 0 0 0 0,0-1 0 0 0,-1 0 0 0 0,0 0 0 0 0,1-1 0 0 0,-1 0 0 0 0,0 0 1 0 0,0-1-1 0 0,-10 3 0 0 0,16-5 42 0 0,-1 0 0 0 0,1 1 1 0 0,-1-1-1 0 0,1 0 0 0 0,0 0 1 0 0,-1 0-1 0 0,1 0 0 0 0,-1-1 1 0 0,1 1-1 0 0,0 0 0 0 0,-1-1 1 0 0,1 1-1 0 0,0-1 0 0 0,0 1 1 0 0,-1-1-1 0 0,1 1 0 0 0,0-1 1 0 0,0 0-1 0 0,0 0 0 0 0,-1 0 1 0 0,1 0-1 0 0,-1-1 0 0 0,0 0 6 0 0,1-1 0 0 0,-1 1 0 0 0,1 0 0 0 0,0-1 0 0 0,0 1 0 0 0,0-1 0 0 0,0 1 0 0 0,0-1 0 0 0,1 1 0 0 0,-1-1 0 0 0,1-3 0 0 0,-1-1 13 0 0,1 0-1 0 0,0 0 0 0 0,0 0 0 0 0,1 0 1 0 0,0 0-1 0 0,0 0 0 0 0,1 0 0 0 0,3-10 1 0 0,-2 13 1 0 0,0 0 0 0 0,0 1 0 0 0,0-1-1 0 0,0 0 1 0 0,0 1 0 0 0,1 0 0 0 0,-1 0 0 0 0,1 0 0 0 0,0 0 0 0 0,0 1 0 0 0,0 0 0 0 0,0-1 0 0 0,0 1 0 0 0,1 1 0 0 0,-1-1 0 0 0,1 1 0 0 0,-1-1 0 0 0,7 0-1 0 0,-6 1 12 0 0,1 0-1 0 0,-1 0 0 0 0,1 0 0 0 0,-1 1 0 0 0,1 0 0 0 0,-1 0 0 0 0,1 0 0 0 0,-1 1 0 0 0,1-1 0 0 0,-1 1 0 0 0,1 1 0 0 0,-1-1 0 0 0,1 1 0 0 0,-1 0 0 0 0,6 3 0 0 0,-9-3-15 0 0,-1 0-1 0 0,1-1 1 0 0,-1 1-1 0 0,1 0 1 0 0,-1 0-1 0 0,0 0 1 0 0,0 0-1 0 0,0 1 0 0 0,0-1 1 0 0,0 0-1 0 0,0 0 1 0 0,0 1-1 0 0,-1-1 1 0 0,1 1-1 0 0,-1-1 1 0 0,0 0-1 0 0,0 1 1 0 0,0-1-1 0 0,0 1 1 0 0,0-1-1 0 0,0 0 1 0 0,-1 1-1 0 0,1-1 1 0 0,-1 1-1 0 0,1-1 1 0 0,-1 0-1 0 0,-1 3 1 0 0,-1 5-6 0 0,-1-1 0 0 0,0 1 1 0 0,-1-1-1 0 0,-10 17 0 0 0,7-13-18 0 0,6-9 5 0 0,0-1 0 0 0,0 1 0 0 0,-1-1 0 0 0,1 1 0 0 0,-1-1 0 0 0,1 0 0 0 0,-1 0 0 0 0,0 0 0 0 0,0 0 0 0 0,0-1 0 0 0,-1 1-1 0 0,1-1 1 0 0,-1 0 0 0 0,1 0 0 0 0,-5 2 0 0 0,6-4 5 0 0,0 1 0 0 0,1-1 0 0 0,-1 0 0 0 0,0 0 0 0 0,0-1 0 0 0,0 1 0 0 0,1 0-1 0 0,-1 0 1 0 0,0-1 0 0 0,0 1 0 0 0,1-1 0 0 0,-1 0 0 0 0,0 1 0 0 0,1-1 0 0 0,-1 0 0 0 0,1 0 0 0 0,-1 0 0 0 0,1 0 0 0 0,-1 0-1 0 0,1-1 1 0 0,0 1 0 0 0,-1 0 0 0 0,1-1 0 0 0,0 1 0 0 0,0-1 0 0 0,0 1 0 0 0,0-1 0 0 0,0 1 0 0 0,0-1 0 0 0,1 0-1 0 0,-2-2 1 0 0,-1-5 5 0 0,-1-1 0 0 0,2 1 0 0 0,-4-20 0 0 0,5 24 1 0 0,1-1 0 0 0,0 1 0 0 0,0 0 0 0 0,0-1 0 0 0,0 1-1 0 0,1 0 1 0 0,0 0 0 0 0,0-1 0 0 0,1 1 0 0 0,-1 0 0 0 0,4-6 0 0 0,-4 9-1 0 0,-1 1 0 0 0,1 0 0 0 0,0-1 0 0 0,0 1 0 0 0,0 0 0 0 0,-1 0 0 0 0,1 0 0 0 0,1-1 0 0 0,-1 1 0 0 0,0 0 0 0 0,0 0 0 0 0,0 1 1 0 0,0-1-1 0 0,1 0 0 0 0,-1 0 0 0 0,0 1 0 0 0,1-1 0 0 0,-1 0 0 0 0,1 1 0 0 0,-1 0 0 0 0,1-1 0 0 0,-1 1 0 0 0,1 0 0 0 0,-1 0 0 0 0,1-1 0 0 0,-1 1 0 0 0,1 0 0 0 0,-1 1 0 0 0,1-1 0 0 0,-1 0 0 0 0,0 0 0 0 0,1 1 0 0 0,-1-1 0 0 0,1 1 0 0 0,-1-1 0 0 0,1 1 0 0 0,-1-1 0 0 0,0 1 0 0 0,1 0 0 0 0,-1 0 0 0 0,0 0 1 0 0,0 0-1 0 0,2 1 0 0 0,0 0 0 0 0,0 0 0 0 0,-1 0 0 0 0,1 0 0 0 0,0 0 0 0 0,-1 1 0 0 0,0-1 1 0 0,1 1-1 0 0,-1-1 0 0 0,0 1 0 0 0,0 0 0 0 0,-1 0 0 0 0,1 0 0 0 0,-1 0 1 0 0,1 0-1 0 0,-1 0 0 0 0,0 0 0 0 0,0 1 0 0 0,0-1 0 0 0,0 0 0 0 0,-1 1 1 0 0,0-1-1 0 0,1 1 0 0 0,-1-1 0 0 0,0 0 0 0 0,-1 1 0 0 0,1-1 0 0 0,-1 1 0 0 0,1-1 1 0 0,-1 0-1 0 0,0 1 0 0 0,0-1 0 0 0,0 0 0 0 0,-1 0 0 0 0,1 0 0 0 0,-1 0 1 0 0,0 0-1 0 0,0 0 0 0 0,0 0 0 0 0,0-1 0 0 0,0 1 0 0 0,-1-1 0 0 0,1 1 1 0 0,-1-1-1 0 0,1 0 0 0 0,-1 0 0 0 0,0 0 0 0 0,-4 2 0 0 0,5-3-7 0 0,0 0 1 0 0,-1-1-1 0 0,1 1 0 0 0,0-1 0 0 0,0 1 0 0 0,-1-1 1 0 0,1 0-1 0 0,0 0 0 0 0,-1 0 0 0 0,1 0 0 0 0,0 0 1 0 0,-1-1-1 0 0,1 1 0 0 0,0-1 0 0 0,0 1 0 0 0,-1-1 1 0 0,1 0-1 0 0,0 0 0 0 0,0 0 0 0 0,0 0 0 0 0,0 0 1 0 0,0 0-1 0 0,0-1 0 0 0,0 1 0 0 0,1-1 0 0 0,-1 1 1 0 0,0-1-1 0 0,1 0 0 0 0,-1 0 0 0 0,1 1 0 0 0,0-1 1 0 0,-1 0-1 0 0,1 0 0 0 0,0 0 0 0 0,0-1 0 0 0,0 1 1 0 0,1 0-1 0 0,-1 0 0 0 0,0 0 0 0 0,1-1 0 0 0,0 1 1 0 0,-1 0-1 0 0,1-1 0 0 0,0 1 0 0 0,0 0 0 0 0,0-1 1 0 0,1 1-1 0 0,0-4 0 0 0,0 1 7 0 0,0 0 0 0 0,0 0-1 0 0,1 1 1 0 0,0-1 0 0 0,0 0 0 0 0,0 1-1 0 0,0-1 1 0 0,1 1 0 0 0,4-6 0 0 0,-6 9-3 0 0,0 0 1 0 0,0 0 0 0 0,0 1-1 0 0,0-1 1 0 0,0 0-1 0 0,0 0 1 0 0,1 1-1 0 0,-1-1 1 0 0,0 1 0 0 0,0-1-1 0 0,1 1 1 0 0,-1-1-1 0 0,0 1 1 0 0,1 0-1 0 0,-1 0 1 0 0,0-1-1 0 0,1 1 1 0 0,-1 0 0 0 0,1 0-1 0 0,-1 1 1 0 0,0-1-1 0 0,1 0 1 0 0,-1 0-1 0 0,0 1 1 0 0,1-1 0 0 0,-1 1-1 0 0,0-1 1 0 0,1 1-1 0 0,-1-1 1 0 0,0 1-1 0 0,0 0 1 0 0,0 0 0 0 0,0-1-1 0 0,1 1 1 0 0,-1 0-1 0 0,0 0 1 0 0,-1 0-1 0 0,1 0 1 0 0,1 2 0 0 0,0-1-4 0 0,0 0 0 0 0,-1 0 0 0 0,1 1 0 0 0,-1-1 0 0 0,1 1 0 0 0,-1 0 0 0 0,0-1 0 0 0,0 1 0 0 0,0 0 1 0 0,0 0-1 0 0,-1-1 0 0 0,1 1 0 0 0,-1 0 0 0 0,0 0 0 0 0,1 0 0 0 0,-1 0 0 0 0,-1 0 0 0 0,1 0 0 0 0,0 0 1 0 0,-1-1-1 0 0,1 1 0 0 0,-2 3 0 0 0,1-1-2 0 0,0-1-1 0 0,-1 0 1 0 0,1 0 0 0 0,-1 0-1 0 0,1-1 1 0 0,-1 1 0 0 0,-1 0-1 0 0,1-1 1 0 0,0 1 0 0 0,-1-1-1 0 0,0 1 1 0 0,0-1 0 0 0,0 0-1 0 0,-5 4 1 0 0,7-6-1 0 0,0-1 0 0 0,0 1 1 0 0,0-1-1 0 0,0 1 0 0 0,0-1 1 0 0,0 1-1 0 0,0-1 0 0 0,0 0 0 0 0,0 0 1 0 0,0 1-1 0 0,-1-1 0 0 0,1 0 1 0 0,0 0-1 0 0,0 0 0 0 0,0 0 0 0 0,0 0 1 0 0,0-1-1 0 0,0 1 0 0 0,0 0 0 0 0,0 0 1 0 0,0-1-1 0 0,0 1 0 0 0,0 0 1 0 0,-2-2-1 0 0,1 1 2 0 0,0-1 0 0 0,1 1 0 0 0,-1-1 1 0 0,0 0-1 0 0,1 1 0 0 0,-1-1 0 0 0,1 0 1 0 0,0 0-1 0 0,-1 0 0 0 0,1 0 0 0 0,-1-3 0 0 0,0 0 5 0 0,0 1 0 0 0,1-1 0 0 0,-1 0 0 0 0,1 0 0 0 0,0 0 0 0 0,0 0 0 0 0,1 0 0 0 0,-1-1 0 0 0,1 1 0 0 0,1-6 0 0 0,0 8 0 0 0,0 0 0 0 0,1 0 0 0 0,0 0 0 0 0,-1 0 0 0 0,1 1-1 0 0,0-1 1 0 0,0 0 0 0 0,1 1 0 0 0,-1-1 0 0 0,0 1 0 0 0,1 0 0 0 0,-1 0 0 0 0,1 0 0 0 0,0 0 0 0 0,0 0 0 0 0,0 1 0 0 0,0-1 0 0 0,0 1-1 0 0,0 0 1 0 0,0 0 0 0 0,0 0 0 0 0,5-1 0 0 0,-3 1 2 0 0,0 0 0 0 0,0 0 0 0 0,0 0 0 0 0,0 1 0 0 0,0-1 0 0 0,0 1 0 0 0,0 1 0 0 0,0-1 0 0 0,0 1 0 0 0,0-1 0 0 0,0 1-1 0 0,0 1 1 0 0,0-1 0 0 0,8 4 0 0 0,-11-3-8 0 0,0 0 0 0 0,0 0 1 0 0,-1 0-1 0 0,1 0 0 0 0,-1 0 0 0 0,1 0 0 0 0,-1 0 0 0 0,0 1 0 0 0,0-1 0 0 0,0 0 0 0 0,0 1 0 0 0,0-1 0 0 0,0 1 1 0 0,-1-1-1 0 0,1 1 0 0 0,-1-1 0 0 0,0 1 0 0 0,0 0 0 0 0,0-1 0 0 0,0 1 0 0 0,0-1 0 0 0,0 1 0 0 0,-1 0 0 0 0,1-1 1 0 0,-2 5-1 0 0,-1 4-10 0 0,0 0 1 0 0,-1 0 0 0 0,1-1 0 0 0,-10 17 0 0 0,12-25 8 0 0,0-1-1 0 0,0 1 1 0 0,0-1-1 0 0,0 0 1 0 0,0 0-1 0 0,0 1 1 0 0,0-1 0 0 0,0 0-1 0 0,0 0 1 0 0,-1 0-1 0 0,1 0 1 0 0,0 0-1 0 0,-1-1 1 0 0,1 1 0 0 0,-1 0-1 0 0,1-1 1 0 0,-1 1-1 0 0,1 0 1 0 0,-1-1-1 0 0,1 0 1 0 0,-4 1 0 0 0,2-1 1 0 0,0 0 1 0 0,-1 0 0 0 0,1-1 0 0 0,0 1 0 0 0,0-1 0 0 0,-1 0 0 0 0,1 0-1 0 0,0 0 1 0 0,0 0 0 0 0,-4-3 0 0 0,2 2 5 0 0,0-1-1 0 0,0 0 1 0 0,0-1 0 0 0,0 1-1 0 0,1-1 1 0 0,-1 0 0 0 0,1 0-1 0 0,0 0 1 0 0,0-1 0 0 0,1 1 0 0 0,-1-1-1 0 0,-2-6 1 0 0,3 5-3 0 0,1 0 0 0 0,0 0 0 0 0,1 0 0 0 0,0 0 0 0 0,0-1 0 0 0,0 1 0 0 0,0 0 0 0 0,1-1 0 0 0,0 1 0 0 0,1 0 0 0 0,1-12 0 0 0,-1 14 2 0 0,0 0 1 0 0,0 1 0 0 0,1-1 0 0 0,-1 1 0 0 0,1-1 0 0 0,-1 1 0 0 0,1 0 0 0 0,0-1 0 0 0,0 1 0 0 0,1 0-1 0 0,-1 0 1 0 0,1 1 0 0 0,-1-1 0 0 0,1 0 0 0 0,0 1 0 0 0,0 0 0 0 0,0 0 0 0 0,0 0 0 0 0,1 0 0 0 0,-1 0-1 0 0,7-2 1 0 0,-9 3-1 0 0,1 1 0 0 0,0-1 0 0 0,0 1 0 0 0,0-1 0 0 0,0 1 0 0 0,0 0-1 0 0,0 0 1 0 0,0 0 0 0 0,0 0 0 0 0,0 0 0 0 0,0 0 0 0 0,0 0 0 0 0,0 1 0 0 0,0-1-1 0 0,0 1 1 0 0,0 0 0 0 0,0-1 0 0 0,0 1 0 0 0,0 0 0 0 0,0 0 0 0 0,-1 0 0 0 0,1 0-1 0 0,0 1 1 0 0,-1-1 0 0 0,1 0 0 0 0,-1 1 0 0 0,0-1 0 0 0,1 1 0 0 0,-1-1 0 0 0,0 1-1 0 0,0 0 1 0 0,0-1 0 0 0,0 1 0 0 0,0 0 0 0 0,0 0 0 0 0,0 0 0 0 0,0 3 0 0 0,1 0-19 0 0,0 0 1 0 0,-1 0 0 0 0,0 0 0 0 0,0 1 0 0 0,0-1 0 0 0,-1 1-1 0 0,0-1 1 0 0,0 1 0 0 0,0-1 0 0 0,0 0 0 0 0,-1 1-1 0 0,-2 9 1 0 0,2-14 418 0 0,-3 10-356 0 0,-1-2-3861 0 0,4-8 3448 0 0,1-1 0 0 0,0 1 0 0 0,-1-1 0 0 0,1 1 0 0 0,-2 0-1098 0 0,2 0 1098 0 0,-1-1 0 0 0,1 0 0 0 0,-1 0 0 0 0,1 1 0 0 0,-1-1 0 0 0,1 0 1 0 0,-1 0-1 0 0,1 0 0 0 0,-1 1 0 0 0,0-1 0 0 0,1 0 0 0 0,-1 0 0 0 0,1 0 0 0 0,-1 0 0 0 0,1 0 0 0 0,-1 0 0 0 0,0 0 0 0 0,1 0 0 0 0,-1 0 0 0 0,1-1 0 0 0,-1 1 0 0 0,1 0 0 0 0,-2-1 1 0 0,-17 5-7210 0 0,14-1 6464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08.64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202 33 216 0 0,'-3'0'6448'0'0,"-5"-1"-3610"0"0,-15-2-1680 0 0,20 1-899 0 0,-1 1 0 0 0,1-1-1 0 0,0 1 1 0 0,-1 0 0 0 0,1 1-1 0 0,-1-1 1 0 0,1 0 0 0 0,-7 1 0 0 0,9 0 65 0 0,-21 13 8430 0 0,5 2-6990 0 0,9-9-1496 0 0,0 1-1 0 0,1 0 1 0 0,-1 1-1 0 0,2-1 1 0 0,-1 1-1 0 0,-9 16 1 0 0,11-16-193 0 0,1 1 0 0 0,0-1 0 0 0,1 1 1 0 0,0 0-1 0 0,0 0 0 0 0,0 0 0 0 0,1 0 0 0 0,1 0 1 0 0,0 1-1 0 0,0-1 0 0 0,1 0 0 0 0,0 1 0 0 0,0-1 1 0 0,4 16-1 0 0,-3-13-67 0 0,1-1 1 0 0,1 1-1 0 0,-1-1 1 0 0,2 0-1 0 0,0 0 1 0 0,0-1-1 0 0,1 1 1 0 0,0-1-1 0 0,1 0 1 0 0,0 0-1 0 0,1-1 1 0 0,0 0-1 0 0,11 12 0 0 0,-14-17-11 0 0,0 0-1 0 0,1-1 0 0 0,-1 0 0 0 0,1 1 1 0 0,0-2-1 0 0,0 1 0 0 0,0 0 0 0 0,0-1 1 0 0,0 0-1 0 0,1 0 0 0 0,-1-1 0 0 0,0 0 1 0 0,1 0-1 0 0,0 0 0 0 0,-1 0 0 0 0,1-1 0 0 0,-1 0 1 0 0,1 0-1 0 0,0 0 0 0 0,-1-1 0 0 0,1 0 1 0 0,-1 0-1 0 0,1 0 0 0 0,-1-1 0 0 0,0 0 1 0 0,1 0-1 0 0,-1 0 0 0 0,0-1 0 0 0,0 0 1 0 0,-1 1-1 0 0,1-2 0 0 0,0 1 0 0 0,6-7 0 0 0,-6 6 8 0 0,0-1 0 0 0,0 0 0 0 0,-1-1-1 0 0,0 1 1 0 0,0-1 0 0 0,0 0-1 0 0,0 0 1 0 0,-1 0 0 0 0,4-9-1 0 0,-2-2 10 0 0,-1 0 0 0 0,4-27 0 0 0,-8 44-13 0 0,2-12 41 0 0,0 1-1 0 0,-1-1 1 0 0,-1 1-1 0 0,0-1 0 0 0,0 1 1 0 0,-1 0-1 0 0,-1-1 1 0 0,0 1-1 0 0,0 0 0 0 0,-1 0 1 0 0,-7-17-1 0 0,2 15 75 0 0,-1 1 0 0 0,0 0 0 0 0,-1 0 1 0 0,0 1-1 0 0,0 0 0 0 0,-19-13 0 0 0,8 5 27 0 0,19 17-136 0 0,-1 1 0 0 0,0-1 0 0 0,0 1 0 0 0,0-1 0 0 0,0 1 0 0 0,-1 0 0 0 0,1 0 0 0 0,-7-1 0 0 0,5 1-292 0 0,4 0 131 0 0,10 44-26456 0 0,-8-38 25614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09.53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92 1 300 0 0,'0'0'10503'0'0,"-36"2"-1133"0"0,7 37-4812 0 0,24-24-4454 0 0,-1 1 0 0 0,2-1 0 0 0,0 1 0 0 0,1 0 0 0 0,1 0 0 0 0,0 0 0 0 0,1 18 0 0 0,2-24-91 0 0,0 0 0 0 0,1 1 0 0 0,-1-1 0 0 0,2 0-1 0 0,0 0 1 0 0,0 0 0 0 0,1-1 0 0 0,0 1 0 0 0,0-1 0 0 0,1 0 0 0 0,1 0 0 0 0,6 9-1 0 0,-10-15-12 0 0,7 9 5 0 0,0 0-1 0 0,1 0 1 0 0,20 18-1 0 0,-26-27 6 0 0,1 1 0 0 0,-1-2 0 0 0,1 1 0 0 0,0 0 0 0 0,0-1 0 0 0,-1 0 0 0 0,2 0 0 0 0,-1 0 0 0 0,0-1 0 0 0,0 0 0 0 0,0 0 0 0 0,1 0 0 0 0,-1-1 0 0 0,7 1 0 0 0,-6-1 0 0 0,0-1 0 0 0,0 0 0 0 0,-1 1 0 0 0,1-2 0 0 0,-1 1 0 0 0,1-1 1 0 0,-1 0-1 0 0,1 0 0 0 0,-1 0 0 0 0,0-1 0 0 0,0 1 0 0 0,0-1 0 0 0,0-1 0 0 0,-1 1 0 0 0,1-1 1 0 0,4-5-1 0 0,-5 5-9 0 0,-1 0 1 0 0,1 0 0 0 0,-1 0 0 0 0,0-1-1 0 0,-1 1 1 0 0,1-1 0 0 0,-1 0 0 0 0,0 0-1 0 0,0 0 1 0 0,-1 0 0 0 0,1 0 0 0 0,-1 0-1 0 0,0 0 1 0 0,0 0 0 0 0,-1-1 0 0 0,0 1-1 0 0,1 0 1 0 0,-3-10 0 0 0,0-3 2 0 0,0 1 0 0 0,-2 0 0 0 0,0-1-1 0 0,-10-23 1 0 0,12 35 57 0 0,-1-1-1 0 0,0 1 0 0 0,0 0 0 0 0,-1 0 0 0 0,1 1 1 0 0,-1-1-1 0 0,-1 1 0 0 0,1 0 0 0 0,-1 0 0 0 0,0 0 1 0 0,0 1-1 0 0,0-1 0 0 0,0 1 0 0 0,-1 0 0 0 0,0 1 1 0 0,0-1-1 0 0,0 1 0 0 0,0 1 0 0 0,-11-5 1 0 0,9 4-42 0 0,-21-8 254 0 0,-44-11-1 0 0,69 21-952 0 0,1 0 1 0 0,0 1 0 0 0,0 0 0 0 0,0-1 0 0 0,-1 1 0 0 0,1 0 0 0 0,-6 1 0 0 0,8 0 531 0 0,1-1 0 0 0,0 0 0 0 0,-1 0 0 0 0,1 0 0 0 0,0 0 0 0 0,-1 0 1 0 0,1 0-1 0 0,0 1 0 0 0,-1-1 0 0 0,1 0 0 0 0,0 0 0 0 0,-1 1 0 0 0,1-1 0 0 0,0 0 0 0 0,-1 0 0 0 0,1 1 0 0 0,0-1 1 0 0,0 0-1 0 0,0 1 0 0 0,-1-1 0 0 0,1 0 0 0 0,0 1 0 0 0,0-1 0 0 0,0 0 0 0 0,0 1 0 0 0,-1 0 0 0 0,9 15-2210 0 0,-5-12 666 0 0,-1 0-1 0 0,1 0 1 0 0,-1 1-1 0 0,0-1 1 0 0,-1 1-1 0 0,3 8 1 0 0,1 2-1308 0 0,-3-9 2021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10.30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101 1 188 0 0,'-7'0'8895'0'0,"-4"6"-5206"0"0,-11 15-2690 0 0,16-15 449 0 0,1-2-756 0 0,1 0 1 0 0,-1 1-1 0 0,1 0 1 0 0,0 0-1 0 0,0 1 1 0 0,1-1 0 0 0,-1 1-1 0 0,1-1 1 0 0,1 1-1 0 0,-1 0 1 0 0,-2 8-1 0 0,2 0-335 0 0,1 0 1 0 0,0-1-1 0 0,1 1 0 0 0,0 19 0 0 0,1-11-202 0 0,1 0 1 0 0,1-1-1 0 0,8 38 0 0 0,-8-48-111 0 0,1-1-1 0 0,1 0 0 0 0,0-1 1 0 0,1 1-1 0 0,-1-1 0 0 0,2 0 1 0 0,-1 0-1 0 0,1 0 0 0 0,14 15 1 0 0,-9-13-1 0 0,1 1 0 0 0,-1-2 0 0 0,2 1 0 0 0,19 12 0 0 0,-26-20-21 0 0,-1 0-1 0 0,1 0 1 0 0,0-1-1 0 0,0 0 0 0 0,0 0 1 0 0,0 0-1 0 0,1-1 1 0 0,-1 0-1 0 0,0 0 0 0 0,1 0 1 0 0,-1-1-1 0 0,1 0 1 0 0,-1-1-1 0 0,7 0 0 0 0,-8 0-5 0 0,1 0-1 0 0,-1-1 0 0 0,0 0 0 0 0,0 0 0 0 0,0 0 1 0 0,0-1-1 0 0,0 1 0 0 0,0-1 0 0 0,0 0 0 0 0,-1-1 1 0 0,0 1-1 0 0,0-1 0 0 0,0 0 0 0 0,0 0 0 0 0,0 0 1 0 0,-1 0-1 0 0,1-1 0 0 0,-1 1 0 0 0,-1-1 0 0 0,1 0 1 0 0,-1 0-1 0 0,1 0 0 0 0,-1 0 0 0 0,-1 0 0 0 0,3-10 1 0 0,-1 1-14 0 0,0 0 0 0 0,-1 0 0 0 0,-1 0 0 0 0,0 0 0 0 0,-1 0 1 0 0,-1 0-1 0 0,0 0 0 0 0,0 0 0 0 0,-5-16 0 0 0,3 21 33 0 0,0-1-1 0 0,-1 1 1 0 0,0 0 0 0 0,0 0-1 0 0,-1 1 1 0 0,0-1-1 0 0,-1 1 1 0 0,0 0 0 0 0,0 1-1 0 0,-1-1 1 0 0,0 1-1 0 0,0 0 1 0 0,-13-9 0 0 0,14 12-15 0 0,0 0-1 0 0,0 0 1 0 0,0 1 0 0 0,0 0 0 0 0,0 0 0 0 0,0 0 0 0 0,-1 1 0 0 0,0 0 0 0 0,1 0 0 0 0,-1 1 0 0 0,0-1 0 0 0,0 2 0 0 0,0-1 0 0 0,0 1 0 0 0,0 0 0 0 0,0 0 0 0 0,0 1 0 0 0,1 0 0 0 0,-1 0 0 0 0,-10 3 0 0 0,8-1-486 0 0,-17 6-868 0 0,25-9 960 0 0,0 0 0 0 0,0 0 0 0 0,0 1-1 0 0,0-1 1 0 0,1 0 0 0 0,-1 1 0 0 0,0-1 0 0 0,0 1 0 0 0,1-1 0 0 0,-1 1-1 0 0,0 0 1 0 0,1-1 0 0 0,-1 1 0 0 0,0-1 0 0 0,1 1 0 0 0,-1 0-1 0 0,1 0 1 0 0,-1-1 0 0 0,1 1 0 0 0,0 0 0 0 0,-1 0 0 0 0,0 1 0 0 0,2 1-954 0 0,-1 0 1 0 0,1-1-1 0 0,0 1 0 0 0,-1-1 1 0 0,1 1-1 0 0,0-1 1 0 0,0 0-1 0 0,3 5 1 0 0,2 3-2546 0 0,-2-3 2732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11.25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166 57 260 0 0,'0'0'625'0'0,"9"-11"6882"0"0,-10 8-7319 0 0,-1 0 1 0 0,0 0-1 0 0,0 0 1 0 0,0 0-1 0 0,0 0 0 0 0,0 0 1 0 0,0 1-1 0 0,-1-1 0 0 0,1 1 1 0 0,-1 0-1 0 0,-5-4 0 0 0,7 5-56 0 0,0 0 0 0 0,0 0 0 0 0,0 1 0 0 0,0-1 0 0 0,0 0 0 0 0,0 0-1 0 0,0 1 1 0 0,0-1 0 0 0,-1 1 0 0 0,1-1 0 0 0,0 1 0 0 0,0-1-1 0 0,-1 1 1 0 0,1 0 0 0 0,0 0 0 0 0,-1 0 0 0 0,1 0 0 0 0,0 0 0 0 0,-1 0-1 0 0,1 0 1 0 0,0 0 0 0 0,-1 0 0 0 0,1 0 0 0 0,0 1 0 0 0,0-1-1 0 0,-1 1 1 0 0,1-1 0 0 0,0 1 0 0 0,0-1 0 0 0,0 1 0 0 0,0 0 0 0 0,-2 0-1 0 0,-17 20 3881 0 0,15-17-3161 0 0,1 0 0 0 0,-1 1 0 0 0,1 0 1 0 0,0 0-1 0 0,-4 8 0 0 0,-8 13 49 0 0,9-15-756 0 0,1-1 1 0 0,1 1-1 0 0,-9 21 1 0 0,13-28-136 0 0,0 1 0 0 0,0-1 0 0 0,0 1 1 0 0,1-1-1 0 0,0 0 0 0 0,0 1 0 0 0,0-1 1 0 0,0 1-1 0 0,1-1 0 0 0,-1 1 0 0 0,1-1 1 0 0,0 0-1 0 0,1 1 0 0 0,1 5 0 0 0,5 4 86 0 0,0 1-1 0 0,0-1 1 0 0,1 0-1 0 0,1 0 1 0 0,1-1-1 0 0,-1-1 1 0 0,2 0-1 0 0,0 0 0 0 0,0-1 1 0 0,1-1-1 0 0,1 0 1 0 0,-1-1-1 0 0,2 0 1 0 0,15 7-1 0 0,-24-14-57 0 0,-1 0 1 0 0,1-1-1 0 0,0 1 0 0 0,0-1 0 0 0,0 0 1 0 0,-1-1-1 0 0,1 0 0 0 0,0 0 0 0 0,0 0 1 0 0,0 0-1 0 0,0-1 0 0 0,0 0 0 0 0,0 0 1 0 0,-1-1-1 0 0,1 1 0 0 0,9-6 0 0 0,-8 4 2 0 0,0-1 1 0 0,0 0-1 0 0,-1-1 0 0 0,0 1 0 0 0,0-1 0 0 0,0-1 1 0 0,0 1-1 0 0,-1-1 0 0 0,0 0 0 0 0,0 0 1 0 0,-1 0-1 0 0,5-10 0 0 0,-6 8-4 0 0,0-1 1 0 0,-1 1-1 0 0,0-1 1 0 0,-1 0-1 0 0,0 0 1 0 0,-1 1-1 0 0,1-1 1 0 0,-2 0-1 0 0,1 0 1 0 0,-1 0-1 0 0,-1 0 1 0 0,1 1-1 0 0,-7-17 1 0 0,3 12 82 0 0,0 0 0 0 0,-2 0 0 0 0,1 1 0 0 0,-2 0 0 0 0,0 1 0 0 0,0-1 0 0 0,-1 1 0 0 0,0 1 0 0 0,-14-13 0 0 0,17 18-108 0 0,0 0-1 0 0,0 1 1 0 0,-1-1-1 0 0,0 1 1 0 0,1 0-1 0 0,-2 1 1 0 0,1-1-1 0 0,0 1 1 0 0,-1 1-1 0 0,1-1 1 0 0,-1 2-1 0 0,0-1 1 0 0,1 1-1 0 0,-1 0 1 0 0,0 0-1 0 0,0 1 0 0 0,0 0 1 0 0,-8 1-1 0 0,-24 12-3346 0 0,46 9-15816 0 0,11-1 12867 0 0,-15-16 5411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11.86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89 45 268 0 0,'12'-13'8773'0'0,"-12"12"-8628"0"0,0 0 1 0 0,0-1 0 0 0,0 1-1 0 0,0 0 1 0 0,0 0-1 0 0,0 0 1 0 0,0 0-1 0 0,0-1 1 0 0,-1 1 0 0 0,1 0-1 0 0,-1 0 1 0 0,1 0-1 0 0,0 0 1 0 0,-1 0-1 0 0,0 0 1 0 0,1 0-1 0 0,-1 0 1 0 0,0 0 0 0 0,0 0-1 0 0,1 0 1 0 0,-1 0-1 0 0,0 1 1 0 0,0-1-1 0 0,0 0 1 0 0,0 0 0 0 0,0 1-1 0 0,0-1 1 0 0,0 1-1 0 0,0-1 1 0 0,-1 0-1 0 0,-1 1 364 0 0,0-1-1 0 0,0 1 0 0 0,0 0 0 0 0,0 0 0 0 0,1 0 0 0 0,-1 0 0 0 0,0 1 1 0 0,0-1-1 0 0,0 1 0 0 0,1-1 0 0 0,-6 3 0 0 0,5-2-252 0 0,1 1 1 0 0,-1-1-1 0 0,0 1 0 0 0,1 0 0 0 0,0 0 1 0 0,-1 0-1 0 0,1 0 0 0 0,0 0 1 0 0,0 1-1 0 0,0-1 0 0 0,0 0 0 0 0,0 1 1 0 0,1 0-1 0 0,-1-1 0 0 0,1 1 1 0 0,0 0-1 0 0,0 0 0 0 0,0 0 0 0 0,0 0 1 0 0,0-1-1 0 0,1 1 0 0 0,-1 4 0 0 0,-1 4-203 0 0,1 0 0 0 0,1 0 0 0 0,0-1-1 0 0,0 1 1 0 0,2 11 0 0 0,-1-16-51 0 0,1 0-1 0 0,0-1 1 0 0,0 1 0 0 0,0 0 0 0 0,0-1 0 0 0,1 0 0 0 0,0 1-1 0 0,0-1 1 0 0,1 0 0 0 0,-1-1 0 0 0,1 1 0 0 0,0-1 0 0 0,0 1 0 0 0,1-1-1 0 0,7 6 1 0 0,-4-5 5 0 0,0 1 0 0 0,0-1-1 0 0,0-1 1 0 0,1 0 0 0 0,0 0 0 0 0,-1 0-1 0 0,1-1 1 0 0,1 0 0 0 0,10 1-1 0 0,-17-4 3 0 0,1 0 0 0 0,-1 0 0 0 0,0 0-1 0 0,0-1 1 0 0,0 1 0 0 0,0-1 0 0 0,0 0-1 0 0,-1 0 1 0 0,1 0 0 0 0,0 0-1 0 0,0 0 1 0 0,0 0 0 0 0,-1-1 0 0 0,1 0-1 0 0,-1 1 1 0 0,1-1 0 0 0,-1 0 0 0 0,0 0-1 0 0,0-1 1 0 0,1 1 0 0 0,-2 0-1 0 0,1-1 1 0 0,0 1 0 0 0,0-1 0 0 0,-1 1-1 0 0,1-1 1 0 0,-1 0 0 0 0,0 0 0 0 0,1-4-1 0 0,1 1 27 0 0,-1 0 1 0 0,0 0-1 0 0,0 0 0 0 0,-1 0 0 0 0,0 0 0 0 0,0 0 0 0 0,-1-1 1 0 0,1 1-1 0 0,-1 0 0 0 0,-1-1 0 0 0,1 1 0 0 0,-1 0 0 0 0,-2-11 0 0 0,1 12 7 0 0,0 0-12 0 0,1-1 0 0 0,-1 1 0 0 0,0 0 0 0 0,0 0 0 0 0,-1-1 0 0 0,1 1 0 0 0,-1 1 1 0 0,0-1-1 0 0,-1 0 0 0 0,1 1 0 0 0,-1 0 0 0 0,0 0 0 0 0,0 0 0 0 0,0 0 0 0 0,0 0 1 0 0,-1 1-1 0 0,-6-4 0 0 0,8 5-291 0 0,-1 0 0 0 0,0 0 0 0 0,0 0 0 0 0,0 1 0 0 0,1 0 0 0 0,-1 0 0 0 0,-1 0 0 0 0,1 0 0 0 0,0 0 0 0 0,0 1 0 0 0,-5-1 0 0 0,7 2-411 0 0,0-1-1 0 0,0 0 0 0 0,0 1 1 0 0,0-1-1 0 0,0 1 1 0 0,0 0-1 0 0,1 0 0 0 0,-1-1 1 0 0,0 1-1 0 0,-2 2 0 0 0,-14 19-13518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17 328 0 0,'11'-16'16242'0'0,"-9"94"-8455"0"0,15 106-7856 0 0,-15-142-1797 0 0,-2-26-2829 0 0,-9-51-11914 0 0,4 24 15747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19.38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168 22 240 0 0,'1'-6'14497'0'0,"-2"3"-15665"0"0,-1 2 1419 0 0,0-1 0 0 0,0 1 1 0 0,0 0-1 0 0,0 0 0 0 0,-1-1 0 0 0,1 2 0 0 0,0-1 0 0 0,-1 0 0 0 0,1 0 0 0 0,0 1 0 0 0,-1-1 0 0 0,1 1 1 0 0,-1 0-1 0 0,1 0 0 0 0,-1 0 0 0 0,1 0 0 0 0,-1 0 0 0 0,1 1 0 0 0,-1-1 0 0 0,1 0 0 0 0,0 1 0 0 0,-1 0 0 0 0,1 0 1 0 0,0 0-1 0 0,-1 0 0 0 0,1 0 0 0 0,0 0 0 0 0,0 1 0 0 0,0-1 0 0 0,0 1 0 0 0,-3 2 0 0 0,-2 2 154 0 0,1-1-1 0 0,-1 1 0 0 0,1 1 0 0 0,1-1 0 0 0,-1 1 1 0 0,1 0-1 0 0,1 0 0 0 0,-5 9 0 0 0,3-4-356 0 0,0 0 0 0 0,1 0 0 0 0,1 0 0 0 0,0 1 0 0 0,1 0 0 0 0,0-1 0 0 0,1 1 0 0 0,0 1 0 0 0,1-1 0 0 0,1 0 0 0 0,0 0 0 0 0,1 0 0 0 0,0 0 0 0 0,1 0 0 0 0,0 0 0 0 0,5 14 0 0 0,-4-17-42 0 0,1 0-1 0 0,0-1 1 0 0,1 1 0 0 0,0-1-1 0 0,0 0 1 0 0,1 0-1 0 0,0 0 1 0 0,0-1-1 0 0,1 0 1 0 0,0 0-1 0 0,11 8 1 0 0,-15-13-3 0 0,1 0 1 0 0,0 0-1 0 0,0-1 1 0 0,0 1-1 0 0,0-1 1 0 0,0 0-1 0 0,0 0 1 0 0,1-1-1 0 0,-1 1 0 0 0,1-1 1 0 0,-1 0-1 0 0,1 0 1 0 0,-1-1-1 0 0,1 1 1 0 0,0-1-1 0 0,-1 0 1 0 0,1 0-1 0 0,0-1 1 0 0,-1 1-1 0 0,1-1 1 0 0,-1 0-1 0 0,1 0 0 0 0,-1-1 1 0 0,1 1-1 0 0,-1-1 1 0 0,0 0-1 0 0,8-4 1 0 0,-3 0-7 0 0,1-1-1 0 0,-1 1 1 0 0,0-2 0 0 0,0 1 0 0 0,-1-1-1 0 0,0 0 1 0 0,-1-1 0 0 0,0 0 0 0 0,0 0 0 0 0,0-1-1 0 0,-2 0 1 0 0,1 0 0 0 0,-1 0 0 0 0,0 0-1 0 0,-1-1 1 0 0,5-21 0 0 0,-8 25 9 0 0,-1 1-1 0 0,0 0 1 0 0,0 0-1 0 0,0 0 1 0 0,-1 0-1 0 0,0 0 1 0 0,0 0-1 0 0,0 0 1 0 0,-1 0-1 0 0,0 0 1 0 0,0 1-1 0 0,0-1 1 0 0,-1 1-1 0 0,0-1 1 0 0,0 1-1 0 0,-6-7 1 0 0,1 1 30 0 0,-1 1 0 0 0,-1 0 0 0 0,0 1 0 0 0,0 0 0 0 0,-1 0 1 0 0,-15-9-1 0 0,2 4 24 0 0,18 12-47 0 0,1-1 0 0 0,0 0 0 0 0,-1 0 0 0 0,2 0 0 0 0,-1-1 0 0 0,0 0 0 0 0,-7-7 0 0 0,2 0-3865 0 0,16 44-12925 0 0,-1-17 12080 0 0,-5-9 3721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20.00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151 12 20 0 0,'-6'-10'9381'0'0,"6"10"-9020"0"0,-1 0 0 0 0,1-1 0 0 0,-1 1-1 0 0,-18 0 3996 0 0,-21 12-1115 0 0,35-10-1744 0 0,1-1-1218 0 0,-1 1-1 0 0,1 0 1 0 0,-1 0 0 0 0,1 0 0 0 0,0 1 0 0 0,0-1-1 0 0,0 1 1 0 0,1 0 0 0 0,-1 0 0 0 0,1 0-1 0 0,-1 1 1 0 0,1-1 0 0 0,0 1 0 0 0,0 0 0 0 0,1 0-1 0 0,-1 0 1 0 0,-2 6 0 0 0,3-4-155 0 0,0 1 1 0 0,0 0-1 0 0,0 0 0 0 0,1 0 1 0 0,0 0-1 0 0,0 1 0 0 0,1-1 1 0 0,0 0-1 0 0,0 0 0 0 0,2 11 1 0 0,2 3-110 0 0,1 0 0 0 0,1-1 0 0 0,1 1 0 0 0,1-1 0 0 0,0-1 0 0 0,20 33 0 0 0,-23-43-8 0 0,0 0 1 0 0,1-1-1 0 0,1 1 0 0 0,-1-1 1 0 0,1-1-1 0 0,1 1 0 0 0,-1-1 1 0 0,1 0-1 0 0,17 10 0 0 0,-19-14 2 0 0,-1 0 0 0 0,1-1 1 0 0,0 0-1 0 0,0 0 0 0 0,0 0 0 0 0,0-1 0 0 0,0 0 0 0 0,0 0 0 0 0,1-1 0 0 0,-1 1 1 0 0,0-1-1 0 0,0-1 0 0 0,1 1 0 0 0,-1-1 0 0 0,0 0 0 0 0,0 0 0 0 0,11-5 0 0 0,-8 3-9 0 0,-1 0-1 0 0,1-1 0 0 0,-1 0 0 0 0,0 0 0 0 0,0-1 0 0 0,0 0 0 0 0,-1-1 0 0 0,1 0 0 0 0,-2 0 0 0 0,1 0 0 0 0,0-1 0 0 0,6-9 0 0 0,-9 11 1 0 0,-1-1 0 0 0,0 1 0 0 0,0-1 0 0 0,-1 1 0 0 0,1-1 0 0 0,-1 0 0 0 0,0 0 0 0 0,-1 0 0 0 0,1 0 0 0 0,-1-1 0 0 0,-1 1 0 0 0,1 0 0 0 0,-1 0 0 0 0,0-1 0 0 0,0 1 0 0 0,-1 0 0 0 0,0 0 0 0 0,-3-12 0 0 0,2 9 1 0 0,-1 0-1 0 0,0 0 1 0 0,-1 0-1 0 0,0 0 1 0 0,0 1-1 0 0,-1 0 1 0 0,0 0-1 0 0,-8-10 1 0 0,9 14-3 0 0,-1-1 0 0 0,1 1 0 0 0,-1 1 0 0 0,1-1 1 0 0,-1 0-1 0 0,0 1 0 0 0,0 0 0 0 0,-1 1 0 0 0,1-1 0 0 0,-1 1 1 0 0,1 0-1 0 0,-1 0 0 0 0,0 0 0 0 0,-9 0 0 0 0,9 0-231 0 0,0 1-1 0 0,0-1 1 0 0,0 1-1 0 0,0-2 1 0 0,0 1-1 0 0,0-1 1 0 0,0 0-1 0 0,1 0 1 0 0,-7-5-1 0 0,38 30-22451 0 0,-23-16 21754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20.66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120 46 64 0 0,'0'0'606'0'0,"-7"-20"9416"0"0,4 17-9403 0 0,0 0 1 0 0,-1 0 0 0 0,1 1 0 0 0,0-1 0 0 0,-1 1 0 0 0,0 0-1 0 0,1 0 1 0 0,-9-3 0 0 0,11 5-363 0 0,-1 0 0 0 0,0 0 0 0 0,1-1 0 0 0,-1 1 0 0 0,1 1 0 0 0,-1-1 1 0 0,0 0-1 0 0,1 0 0 0 0,-1 1 0 0 0,1-1 0 0 0,-1 0 0 0 0,1 1 0 0 0,-1 0 0 0 0,1-1 0 0 0,-1 1 0 0 0,1 0 0 0 0,0 0 0 0 0,-1 0 1 0 0,1 0-1 0 0,0 0 0 0 0,0 0 0 0 0,-1 0 0 0 0,1 0 0 0 0,0 0 0 0 0,-1 2 0 0 0,-2 4-19 0 0,0-1-1 0 0,0 0 1 0 0,0 1-1 0 0,1 0 1 0 0,0 0 0 0 0,1 0-1 0 0,-1 0 1 0 0,2 0-1 0 0,-1 0 1 0 0,0 8-1 0 0,0-2-123 0 0,1 0 1 0 0,0 0-1 0 0,1 0 0 0 0,3 25 0 0 0,-1-31-91 0 0,0 0 1 0 0,1-1-1 0 0,0 1 1 0 0,0 0-1 0 0,0-1 1 0 0,1 0 0 0 0,-1 0-1 0 0,2 0 1 0 0,-1 0-1 0 0,1-1 1 0 0,-1 0-1 0 0,9 7 1 0 0,4 3-3 0 0,1 0 0 0 0,30 18-1 0 0,-32-23-4 0 0,0 0 0 0 0,1-1 0 0 0,0-1 0 0 0,29 10 0 0 0,-40-16-15 0 0,0 0 1 0 0,0-1-1 0 0,0 0 1 0 0,0-1-1 0 0,0 1 1 0 0,0-1-1 0 0,0 0 1 0 0,0-1-1 0 0,1 1 1 0 0,-1-1-1 0 0,0 0 1 0 0,0-1-1 0 0,-1 0 1 0 0,1 1-1 0 0,0-2 1 0 0,0 1-1 0 0,-1-1 1 0 0,6-3-1 0 0,-6 3-2 0 0,-1 0 0 0 0,0 0 0 0 0,-1-1 0 0 0,1 1 0 0 0,0-1 0 0 0,-1 0-1 0 0,0 1 1 0 0,0-2 0 0 0,0 1 0 0 0,0 0 0 0 0,-1 0 0 0 0,0-1 0 0 0,0 0 0 0 0,0 1-1 0 0,0-1 1 0 0,-1 0 0 0 0,0 0 0 0 0,0 0 0 0 0,0 0 0 0 0,0 0 0 0 0,-1 0-1 0 0,0 0 1 0 0,0 0 0 0 0,0 0 0 0 0,-1 0 0 0 0,0-5 0 0 0,-2-1 7 0 0,1 1-1 0 0,-1 0 1 0 0,-1 0 0 0 0,0 0 0 0 0,0 0 0 0 0,-1 1 0 0 0,0-1 0 0 0,-1 1 0 0 0,0 0 0 0 0,0 1 0 0 0,-12-13-1 0 0,9 13 41 0 0,0-1-1 0 0,-1 1 1 0 0,0 1-1 0 0,0 0 0 0 0,-1 0 1 0 0,0 1-1 0 0,0 1 0 0 0,0-1 1 0 0,-13-3-1 0 0,20 8-229 0 0,-1-1 0 0 0,0 1 0 0 0,0 0 0 0 0,0 0 0 0 0,0 1 0 0 0,0-1 0 0 0,0 1 0 0 0,0 0 0 0 0,0 1 0 0 0,0-1 0 0 0,0 1 0 0 0,0 0 0 0 0,0 0 0 0 0,0 0 0 0 0,1 1 0 0 0,-1 0 0 0 0,0 0 0 0 0,1 0 0 0 0,-1 0-1 0 0,1 1 1 0 0,0 0 0 0 0,0-1 0 0 0,0 2 0 0 0,-7 6 0 0 0,10-9-269 0 0,-1 1 0 0 0,1 0 0 0 0,0 0-1 0 0,0 0 1 0 0,0-1 0 0 0,0 1 0 0 0,0 0-1 0 0,0 1 1 0 0,1-1 0 0 0,-1 0 0 0 0,1 0-1 0 0,-1 2 1 0 0,0 27-9304 0 0,2-18 4024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21.92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174 15 44 0 0,'-8'-8'5595'0'0,"5"5"-5755"0"0,-1 2 482 0 0,1 0 0 0 0,-1 1-1 0 0,1-1 1 0 0,-1 1 0 0 0,0-1-1 0 0,1 1 1 0 0,-1 0 0 0 0,1 0 0 0 0,-1 1-1 0 0,1-1 1 0 0,-1 1 0 0 0,0 0 0 0 0,1 0-1 0 0,0 0 1 0 0,-1 0 0 0 0,1 0-1 0 0,0 1 1 0 0,-1 0 0 0 0,1 0 0 0 0,0-1-1 0 0,0 2 1 0 0,1-1 0 0 0,-1 0-1 0 0,0 1 1 0 0,1-1 0 0 0,-1 1 0 0 0,-2 4-1 0 0,4-7-306 0 0,-5 7 581 0 0,-1-1 1 0 0,1 1-1 0 0,0 0 1 0 0,1 1 0 0 0,-1 0-1 0 0,2-1 1 0 0,-1 2 0 0 0,1-1-1 0 0,0 0 1 0 0,1 1 0 0 0,0 0-1 0 0,0 0 1 0 0,-2 13 0 0 0,5-12-463 0 0,-1 1 0 0 0,2 0 0 0 0,0-1 1 0 0,0 1-1 0 0,1-1 0 0 0,0 1 0 0 0,0-1 1 0 0,2 0-1 0 0,-1 0 0 0 0,1 0 0 0 0,6 10 1 0 0,1 1-23 0 0,1-1 1 0 0,1-1 0 0 0,0 0 0 0 0,17 18 0 0 0,-24-31-95 0 0,0 0 0 0 0,0-1 0 0 0,0 0 0 0 0,0 0 1 0 0,1-1-1 0 0,0 1 0 0 0,0-1 0 0 0,0-1 0 0 0,0 1 1 0 0,1-1-1 0 0,-1-1 0 0 0,1 1 0 0 0,0-1 0 0 0,0-1 1 0 0,0 1-1 0 0,0-1 0 0 0,0-1 0 0 0,0 1 0 0 0,0-2 1 0 0,0 1-1 0 0,0-1 0 0 0,0 0 0 0 0,0 0 0 0 0,0-1 1 0 0,-1 0-1 0 0,1-1 0 0 0,-1 0 0 0 0,1 0 0 0 0,-1 0 1 0 0,0-1-1 0 0,0 0 0 0 0,0-1 0 0 0,-1 1 0 0 0,1-1 1 0 0,-1 0-1 0 0,0-1 0 0 0,-1 0 0 0 0,1 0 0 0 0,-1 0 1 0 0,0 0-1 0 0,-1-1 0 0 0,1 0 0 0 0,3-9 0 0 0,-4 6-9 0 0,-1 0-1 0 0,0 0 0 0 0,0 0 1 0 0,-1 0-1 0 0,-1-1 1 0 0,1 1-1 0 0,-2 0 0 0 0,1-1 1 0 0,-2 1-1 0 0,1 0 0 0 0,-2-1 1 0 0,1 1-1 0 0,-1 0 1 0 0,-1-1-1 0 0,1 1 0 0 0,-2 1 1 0 0,-4-12-1 0 0,5 16-4 0 0,0-1-1 0 0,0 0 1 0 0,0 1-1 0 0,-1 0 1 0 0,1 0 0 0 0,-1 0-1 0 0,0 0 1 0 0,-1 0-1 0 0,1 1 1 0 0,-1 0-1 0 0,0 0 1 0 0,0 0 0 0 0,-1 0-1 0 0,1 1 1 0 0,-1 0-1 0 0,1 0 1 0 0,-1 1 0 0 0,0 0-1 0 0,0 0 1 0 0,0 0-1 0 0,0 0 1 0 0,0 1 0 0 0,-1 0-1 0 0,1 0 1 0 0,0 1-1 0 0,-1 0 1 0 0,1 0-1 0 0,-12 2 1 0 0,4 0-529 0 0,-1 1 0 0 0,1 0 0 0 0,-21 8 0 0 0,31-9-323 0 0,0-1 0 0 0,1 1 0 0 0,-1 0 0 0 0,0 1 0 0 0,1-1 0 0 0,0 1 0 0 0,-5 4 0 0 0,6-6-154 0 0,1 1 0 0 0,0-1 0 0 0,0 1 0 0 0,-1 0 0 0 0,1 0 0 0 0,0 0 0 0 0,0-1 0 0 0,1 1 0 0 0,-1 0 1 0 0,0 0-1 0 0,1 0 0 0 0,-1 0 0 0 0,1 1 0 0 0,0-1 0 0 0,-1 3 0 0 0,1 1 12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22.90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 6 212 0 0,'-5'2'13763'0'0,"31"-5"-13381"0"0,12-2 264 0 0,-37 5-658 0 0,1 0 0 0 0,-1 0 1 0 0,1 1-1 0 0,-1-1 0 0 0,1 0 0 0 0,-1 0 1 0 0,1 1-1 0 0,-1-1 0 0 0,1 1 0 0 0,-1-1 1 0 0,1 1-1 0 0,-1 0 0 0 0,0-1 0 0 0,1 1 1 0 0,-1 0-1 0 0,0 0 0 0 0,1 0 0 0 0,-1 0 1 0 0,1 2-1 0 0,-1-1-426 0 0,-1-1 1 0 0,1 1-1 0 0,-1 0 1 0 0,1 0-1 0 0,-1 0 0 0 0,0 0 1 0 0,0 0-1 0 0,0 0 1 0 0,0 0-1 0 0,0 0 0 0 0,0 0 1 0 0,0-1-1 0 0,-1 1 1 0 0,1 0-1 0 0,-1 0 0 0 0,0 2 1 0 0,-1 0-390 0 0,1 1 0 0 0,-1-1 0 0 0,1 0 0 0 0,-1-1 0 0 0,0 1 0 0 0,-4 5-1 0 0,1-3-91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8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202 33 216 0 0,'-3'0'6448'0'0,"-5"-1"-3610"0"0,-15-2-1680 0 0,20 1-899 0 0,-1 1 0 0 0,1-1-1 0 0,0 1 1 0 0,-1 0 0 0 0,1 1-1 0 0,-1-1 1 0 0,1 0 0 0 0,-7 1 0 0 0,9 0 65 0 0,-21 13 8430 0 0,5 2-6990 0 0,9-9-1496 0 0,0 1-1 0 0,1 0 1 0 0,-1 1-1 0 0,2-1 1 0 0,-1 1-1 0 0,-9 16 1 0 0,11-16-193 0 0,1 1 0 0 0,0-1 0 0 0,1 1 1 0 0,0 0-1 0 0,0 0 0 0 0,0 0 0 0 0,1 0 0 0 0,1 0 1 0 0,0 1-1 0 0,0-1 0 0 0,1 0 0 0 0,0 1 0 0 0,0-1 1 0 0,4 16-1 0 0,-3-13-67 0 0,1-1 1 0 0,1 1-1 0 0,-1-1 1 0 0,2 0-1 0 0,0 0 1 0 0,0-1-1 0 0,1 1 1 0 0,0-1-1 0 0,1 0 1 0 0,0 0-1 0 0,1-1 1 0 0,0 0-1 0 0,11 12 0 0 0,-14-17-11 0 0,0 0-1 0 0,1-1 0 0 0,-1 0 0 0 0,1 1 1 0 0,0-2-1 0 0,0 1 0 0 0,0 0 0 0 0,0-1 1 0 0,0 0-1 0 0,1 0 0 0 0,-1-1 0 0 0,0 0 1 0 0,1 0-1 0 0,0 0 0 0 0,-1 0 0 0 0,1-1 0 0 0,-1 0 1 0 0,1 0-1 0 0,0 0 0 0 0,-1-1 0 0 0,1 0 1 0 0,-1 0-1 0 0,1 0 0 0 0,-1-1 0 0 0,0 0 1 0 0,1 0-1 0 0,-1 0 0 0 0,0-1 0 0 0,0 0 1 0 0,-1 1-1 0 0,1-2 0 0 0,0 1 0 0 0,6-7 0 0 0,-6 6 8 0 0,0-1 0 0 0,0 0 0 0 0,-1-1-1 0 0,0 1 1 0 0,0-1 0 0 0,0 0-1 0 0,0 0 1 0 0,-1 0 0 0 0,4-9-1 0 0,-2-2 10 0 0,-1 0 0 0 0,4-27 0 0 0,-8 44-13 0 0,2-12 41 0 0,0 1-1 0 0,-1-1 1 0 0,-1 1-1 0 0,0-1 0 0 0,0 1 1 0 0,-1 0-1 0 0,-1-1 1 0 0,0 1-1 0 0,0 0 0 0 0,-1 0 1 0 0,-7-17-1 0 0,2 15 75 0 0,-1 1 0 0 0,0 0 0 0 0,-1 0 1 0 0,0 1-1 0 0,0 0 0 0 0,-19-13 0 0 0,8 5 27 0 0,19 17-136 0 0,-1 1 0 0 0,0-1 0 0 0,0 1 0 0 0,0-1 0 0 0,0 1 0 0 0,-1 0 0 0 0,1 0 0 0 0,-7-1 0 0 0,5 1-292 0 0,4 0 131 0 0,10 44-26456 0 0,-8-38 25614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8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92 1 300 0 0,'0'0'10503'0'0,"-36"2"-1133"0"0,7 37-4812 0 0,24-24-4454 0 0,-1 1 0 0 0,2-1 0 0 0,0 1 0 0 0,1 0 0 0 0,1 0 0 0 0,0 0 0 0 0,1 18 0 0 0,2-24-91 0 0,0 0 0 0 0,1 1 0 0 0,-1-1 0 0 0,2 0-1 0 0,0 0 1 0 0,0 0 0 0 0,1-1 0 0 0,0 1 0 0 0,0-1 0 0 0,1 0 0 0 0,1 0 0 0 0,6 9-1 0 0,-10-15-12 0 0,7 9 5 0 0,0 0-1 0 0,1 0 1 0 0,20 18-1 0 0,-26-27 6 0 0,1 1 0 0 0,-1-2 0 0 0,1 1 0 0 0,0 0 0 0 0,0-1 0 0 0,-1 0 0 0 0,2 0 0 0 0,-1 0 0 0 0,0-1 0 0 0,0 0 0 0 0,0 0 0 0 0,1 0 0 0 0,-1-1 0 0 0,7 1 0 0 0,-6-1 0 0 0,0-1 0 0 0,0 0 0 0 0,-1 1 0 0 0,1-2 0 0 0,-1 1 0 0 0,1-1 1 0 0,-1 0-1 0 0,1 0 0 0 0,-1 0 0 0 0,0-1 0 0 0,0 1 0 0 0,0-1 0 0 0,0-1 0 0 0,-1 1 0 0 0,1-1 1 0 0,4-5-1 0 0,-5 5-9 0 0,-1 0 1 0 0,1 0 0 0 0,-1 0 0 0 0,0-1-1 0 0,-1 1 1 0 0,1-1 0 0 0,-1 0 0 0 0,0 0-1 0 0,0 0 1 0 0,-1 0 0 0 0,1 0 0 0 0,-1 0-1 0 0,0 0 1 0 0,0 0 0 0 0,-1-1 0 0 0,0 1-1 0 0,1 0 1 0 0,-3-10 0 0 0,0-3 2 0 0,0 1 0 0 0,-2 0 0 0 0,0-1-1 0 0,-10-23 1 0 0,12 35 57 0 0,-1-1-1 0 0,0 1 0 0 0,0 0 0 0 0,-1 0 0 0 0,1 1 1 0 0,-1-1-1 0 0,-1 1 0 0 0,1 0 0 0 0,-1 0 0 0 0,0 0 1 0 0,0 1-1 0 0,0-1 0 0 0,0 1 0 0 0,-1 0 0 0 0,0 1 1 0 0,0-1-1 0 0,0 1 0 0 0,0 1 0 0 0,-11-5 1 0 0,9 4-42 0 0,-21-8 254 0 0,-44-11-1 0 0,69 21-952 0 0,1 0 1 0 0,0 1 0 0 0,0 0 0 0 0,0-1 0 0 0,-1 1 0 0 0,1 0 0 0 0,-6 1 0 0 0,8 0 531 0 0,1-1 0 0 0,0 0 0 0 0,-1 0 0 0 0,1 0 0 0 0,0 0 0 0 0,-1 0 1 0 0,1 0-1 0 0,0 1 0 0 0,-1-1 0 0 0,1 0 0 0 0,0 0 0 0 0,-1 1 0 0 0,1-1 0 0 0,0 0 0 0 0,-1 0 0 0 0,1 1 0 0 0,0-1 1 0 0,0 0-1 0 0,0 1 0 0 0,-1-1 0 0 0,1 0 0 0 0,0 1 0 0 0,0-1 0 0 0,0 0 0 0 0,0 1 0 0 0,-1 0 0 0 0,9 15-2210 0 0,-5-12 666 0 0,-1 0-1 0 0,1 0 1 0 0,-1 1-1 0 0,0-1 1 0 0,-1 1-1 0 0,3 8 1 0 0,1 2-1308 0 0,-3-9 2021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8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101 1 188 0 0,'-7'0'8895'0'0,"-4"6"-5206"0"0,-11 15-2690 0 0,16-15 449 0 0,1-2-756 0 0,1 0 1 0 0,-1 1-1 0 0,1 0 1 0 0,0 0-1 0 0,0 1 1 0 0,1-1 0 0 0,-1 1-1 0 0,1-1 1 0 0,1 1-1 0 0,-1 0 1 0 0,-2 8-1 0 0,2 0-335 0 0,1 0 1 0 0,0-1-1 0 0,1 1 0 0 0,0 19 0 0 0,1-11-202 0 0,1 0 1 0 0,1-1-1 0 0,8 38 0 0 0,-8-48-111 0 0,1-1-1 0 0,1 0 0 0 0,0-1 1 0 0,1 1-1 0 0,-1-1 0 0 0,2 0 1 0 0,-1 0-1 0 0,1 0 0 0 0,14 15 1 0 0,-9-13-1 0 0,1 1 0 0 0,-1-2 0 0 0,2 1 0 0 0,19 12 0 0 0,-26-20-21 0 0,-1 0-1 0 0,1 0 1 0 0,0-1-1 0 0,0 0 0 0 0,0 0 1 0 0,0 0-1 0 0,1-1 1 0 0,-1 0-1 0 0,0 0 0 0 0,1 0 1 0 0,-1-1-1 0 0,1 0 1 0 0,-1-1-1 0 0,7 0 0 0 0,-8 0-5 0 0,1 0-1 0 0,-1-1 0 0 0,0 0 0 0 0,0 0 0 0 0,0 0 1 0 0,0-1-1 0 0,0 1 0 0 0,0-1 0 0 0,0 0 0 0 0,-1-1 1 0 0,0 1-1 0 0,0-1 0 0 0,0 0 0 0 0,0 0 0 0 0,0 0 1 0 0,-1 0-1 0 0,1-1 0 0 0,-1 1 0 0 0,-1-1 0 0 0,1 0 1 0 0,-1 0-1 0 0,1 0 0 0 0,-1 0 0 0 0,-1 0 0 0 0,3-10 1 0 0,-1 1-14 0 0,0 0 0 0 0,-1 0 0 0 0,-1 0 0 0 0,0 0 0 0 0,-1 0 1 0 0,-1 0-1 0 0,0 0 0 0 0,0 0 0 0 0,-5-16 0 0 0,3 21 33 0 0,0-1-1 0 0,-1 1 1 0 0,0 0 0 0 0,0 0-1 0 0,-1 1 1 0 0,0-1-1 0 0,-1 1 1 0 0,0 0 0 0 0,0 1-1 0 0,-1-1 1 0 0,0 1-1 0 0,0 0 1 0 0,-13-9 0 0 0,14 12-15 0 0,0 0-1 0 0,0 0 1 0 0,0 1 0 0 0,0 0 0 0 0,0 0 0 0 0,0 0 0 0 0,-1 1 0 0 0,0 0 0 0 0,1 0 0 0 0,-1 1 0 0 0,0-1 0 0 0,0 2 0 0 0,0-1 0 0 0,0 1 0 0 0,0 0 0 0 0,0 0 0 0 0,0 1 0 0 0,1 0 0 0 0,-1 0 0 0 0,-10 3 0 0 0,8-1-486 0 0,-17 6-868 0 0,25-9 960 0 0,0 0 0 0 0,0 0 0 0 0,0 1-1 0 0,0-1 1 0 0,1 0 0 0 0,-1 1 0 0 0,0-1 0 0 0,0 1 0 0 0,1-1 0 0 0,-1 1-1 0 0,0 0 1 0 0,1-1 0 0 0,-1 1 0 0 0,0-1 0 0 0,1 1 0 0 0,-1 0-1 0 0,1 0 1 0 0,-1-1 0 0 0,1 1 0 0 0,0 0 0 0 0,-1 0 0 0 0,0 1 0 0 0,2 1-954 0 0,-1 0 1 0 0,1-1-1 0 0,0 1 0 0 0,-1-1 1 0 0,1 1-1 0 0,0-1 1 0 0,0 0-1 0 0,3 5 1 0 0,2 3-2546 0 0,-2-3 2732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8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166 57 260 0 0,'0'0'625'0'0,"9"-11"6882"0"0,-10 8-7319 0 0,-1 0 1 0 0,0 0-1 0 0,0 0 1 0 0,0 0-1 0 0,0 0 0 0 0,0 0 1 0 0,0 1-1 0 0,-1-1 0 0 0,1 1 1 0 0,-1 0-1 0 0,-5-4 0 0 0,7 5-56 0 0,0 0 0 0 0,0 0 0 0 0,0 1 0 0 0,0-1 0 0 0,0 0 0 0 0,0 0-1 0 0,0 1 1 0 0,0-1 0 0 0,-1 1 0 0 0,1-1 0 0 0,0 1 0 0 0,0-1-1 0 0,-1 1 1 0 0,1 0 0 0 0,0 0 0 0 0,-1 0 0 0 0,1 0 0 0 0,0 0 0 0 0,-1 0-1 0 0,1 0 1 0 0,0 0 0 0 0,-1 0 0 0 0,1 0 0 0 0,0 1 0 0 0,0-1-1 0 0,-1 1 1 0 0,1-1 0 0 0,0 1 0 0 0,0-1 0 0 0,0 1 0 0 0,0 0 0 0 0,-2 0-1 0 0,-17 20 3881 0 0,15-17-3161 0 0,1 0 0 0 0,-1 1 0 0 0,1 0 1 0 0,0 0-1 0 0,-4 8 0 0 0,-8 13 49 0 0,9-15-756 0 0,1-1 1 0 0,1 1-1 0 0,-9 21 1 0 0,13-28-136 0 0,0 1 0 0 0,0-1 0 0 0,0 1 1 0 0,1-1-1 0 0,0 0 0 0 0,0 1 0 0 0,0-1 1 0 0,0 1-1 0 0,1-1 0 0 0,-1 1 0 0 0,1-1 1 0 0,0 0-1 0 0,1 1 0 0 0,1 5 0 0 0,5 4 86 0 0,0 1-1 0 0,0-1 1 0 0,1 0-1 0 0,1 0 1 0 0,1-1-1 0 0,-1-1 1 0 0,2 0-1 0 0,0 0 0 0 0,0-1 1 0 0,1-1-1 0 0,1 0 1 0 0,-1-1-1 0 0,2 0 1 0 0,15 7-1 0 0,-24-14-57 0 0,-1 0 1 0 0,1-1-1 0 0,0 1 0 0 0,0-1 0 0 0,0 0 1 0 0,-1-1-1 0 0,1 0 0 0 0,0 0 0 0 0,0 0 1 0 0,0 0-1 0 0,0-1 0 0 0,0 0 0 0 0,0 0 1 0 0,-1-1-1 0 0,1 1 0 0 0,9-6 0 0 0,-8 4 2 0 0,0-1 1 0 0,0 0-1 0 0,-1-1 0 0 0,0 1 0 0 0,0-1 0 0 0,0-1 1 0 0,0 1-1 0 0,-1-1 0 0 0,0 0 0 0 0,0 0 1 0 0,-1 0-1 0 0,5-10 0 0 0,-6 8-4 0 0,0-1 1 0 0,-1 1-1 0 0,0-1 1 0 0,-1 0-1 0 0,0 0 1 0 0,-1 1-1 0 0,1-1 1 0 0,-2 0-1 0 0,1 0 1 0 0,-1 0-1 0 0,-1 0 1 0 0,1 1-1 0 0,-7-17 1 0 0,3 12 82 0 0,0 0 0 0 0,-2 0 0 0 0,1 1 0 0 0,-2 0 0 0 0,0 1 0 0 0,0-1 0 0 0,-1 1 0 0 0,0 1 0 0 0,-14-13 0 0 0,17 18-108 0 0,0 0-1 0 0,0 1 1 0 0,-1-1-1 0 0,0 1 1 0 0,1 0-1 0 0,-2 1 1 0 0,1-1-1 0 0,0 1 1 0 0,-1 1-1 0 0,1-1 1 0 0,-1 2-1 0 0,0-1 1 0 0,1 1-1 0 0,-1 0 1 0 0,0 0-1 0 0,0 1 0 0 0,0 0 1 0 0,-8 1-1 0 0,-24 12-3346 0 0,46 9-15816 0 0,11-1 12867 0 0,-15-16 5411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8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89 45 268 0 0,'12'-13'8773'0'0,"-12"12"-8628"0"0,0 0 1 0 0,0-1 0 0 0,0 1-1 0 0,0 0 1 0 0,0 0-1 0 0,0 0 1 0 0,0 0-1 0 0,0-1 1 0 0,-1 1 0 0 0,1 0-1 0 0,-1 0 1 0 0,1 0-1 0 0,0 0 1 0 0,-1 0-1 0 0,0 0 1 0 0,1 0-1 0 0,-1 0 1 0 0,0 0 0 0 0,0 0-1 0 0,1 0 1 0 0,-1 0-1 0 0,0 1 1 0 0,0-1-1 0 0,0 0 1 0 0,0 0 0 0 0,0 1-1 0 0,0-1 1 0 0,0 1-1 0 0,0-1 1 0 0,-1 0-1 0 0,-1 1 364 0 0,0-1-1 0 0,0 1 0 0 0,0 0 0 0 0,0 0 0 0 0,1 0 0 0 0,-1 0 0 0 0,0 1 1 0 0,0-1-1 0 0,0 1 0 0 0,1-1 0 0 0,-6 3 0 0 0,5-2-252 0 0,1 1 1 0 0,-1-1-1 0 0,0 1 0 0 0,1 0 0 0 0,0 0 1 0 0,-1 0-1 0 0,1 0 0 0 0,0 0 1 0 0,0 1-1 0 0,0-1 0 0 0,0 0 0 0 0,0 1 1 0 0,1 0-1 0 0,-1-1 0 0 0,1 1 1 0 0,0 0-1 0 0,0 0 0 0 0,0 0 0 0 0,0 0 1 0 0,0-1-1 0 0,1 1 0 0 0,-1 4 0 0 0,-1 4-203 0 0,1 0 0 0 0,1 0 0 0 0,0-1-1 0 0,0 1 1 0 0,2 11 0 0 0,-1-16-51 0 0,1 0-1 0 0,0-1 1 0 0,0 1 0 0 0,0 0 0 0 0,0-1 0 0 0,1 0 0 0 0,0 1-1 0 0,0-1 1 0 0,1 0 0 0 0,-1-1 0 0 0,1 1 0 0 0,0-1 0 0 0,0 1 0 0 0,1-1-1 0 0,7 6 1 0 0,-4-5 5 0 0,0 1 0 0 0,0-1-1 0 0,0-1 1 0 0,1 0 0 0 0,0 0 0 0 0,-1 0-1 0 0,1-1 1 0 0,1 0 0 0 0,10 1-1 0 0,-17-4 3 0 0,1 0 0 0 0,-1 0 0 0 0,0 0-1 0 0,0-1 1 0 0,0 1 0 0 0,0-1 0 0 0,0 0-1 0 0,-1 0 1 0 0,1 0 0 0 0,0 0-1 0 0,0 0 1 0 0,0 0 0 0 0,-1-1 0 0 0,1 0-1 0 0,-1 1 1 0 0,1-1 0 0 0,-1 0 0 0 0,0 0-1 0 0,0-1 1 0 0,1 1 0 0 0,-2 0-1 0 0,1-1 1 0 0,0 1 0 0 0,0-1 0 0 0,-1 1-1 0 0,1-1 1 0 0,-1 0 0 0 0,0 0 0 0 0,1-4-1 0 0,1 1 27 0 0,-1 0 1 0 0,0 0-1 0 0,0 0 0 0 0,-1 0 0 0 0,0 0 0 0 0,0 0 0 0 0,-1-1 1 0 0,1 1-1 0 0,-1 0 0 0 0,-1-1 0 0 0,1 1 0 0 0,-1 0 0 0 0,-2-11 0 0 0,1 12 7 0 0,0 0-12 0 0,1-1 0 0 0,-1 1 0 0 0,0 0 0 0 0,0 0 0 0 0,-1-1 0 0 0,1 1 0 0 0,-1 1 1 0 0,0-1-1 0 0,-1 0 0 0 0,1 1 0 0 0,-1 0 0 0 0,0 0 0 0 0,0 0 0 0 0,0 0 0 0 0,0 0 1 0 0,-1 1-1 0 0,-6-4 0 0 0,8 5-291 0 0,-1 0 0 0 0,0 0 0 0 0,0 0 0 0 0,0 1 0 0 0,1 0 0 0 0,-1 0 0 0 0,-1 0 0 0 0,1 0 0 0 0,0 0 0 0 0,0 1 0 0 0,-5-1 0 0 0,7 2-411 0 0,0-1-1 0 0,0 0 0 0 0,0 1 1 0 0,0-1-1 0 0,0 1 1 0 0,0 0-1 0 0,1 0 0 0 0,-1-1 1 0 0,0 1-1 0 0,-2 2 0 0 0,-14 19-13518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77 220 0 0,'0'-3'404'0'0,"0"1"-1"0"0,0-1 1 0 0,0 1 0 0 0,1-1-1 0 0,-1 1 1 0 0,1-1-1 0 0,0 1 1 0 0,0-1 0 0 0,-1 1-1 0 0,2 0 1 0 0,-1-1 0 0 0,3-3-1 0 0,-2 4 611 0 0,0-1 1 0 0,0 1-1 0 0,1 0 0 0 0,-1 0 0 0 0,1 0 0 0 0,0 0 0 0 0,0 0 0 0 0,-1 1 0 0 0,1-1 1 0 0,0 1-1 0 0,1 0 0 0 0,-1 0 0 0 0,0 0 0 0 0,4-1 0 0 0,71-9 5623 0 0,41 8-5754 0 0,-111 3-715 0 0,-7 0-165 0 0,1 0 0 0 0,-1 0 0 0 0,0 0 0 0 0,1 0 0 0 0,-1 1 0 0 0,0-1 1 0 0,1 1-1 0 0,-1-1 0 0 0,0 1 0 0 0,0-1 0 0 0,1 1 0 0 0,-1-1 1 0 0,0 1-1 0 0,0 0 0 0 0,0 0 0 0 0,0 0 0 0 0,0 0 0 0 0,0 0 0 0 0,0 0 1 0 0,0 0-1 0 0,0 0 0 0 0,-1 0 0 0 0,1 0 0 0 0,0 0 0 0 0,-1 0 0 0 0,1 1 1 0 0,-1-1-1 0 0,1 0 0 0 0,-1 0 0 0 0,1 1 0 0 0,-1-1 0 0 0,0 0 1 0 0,0 1-1 0 0,0-1 0 0 0,0 0 0 0 0,0 1 0 0 0,0 1 0 0 0,0 7 37 0 0,-1 0-1 0 0,0-1 0 0 0,-4 20 1 0 0,2-18-31 0 0,-1 11-110 0 0,-3 14-429 0 0,1-1 0 0 0,0 47-1 0 0,10-61-6101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8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168 22 240 0 0,'1'-6'14497'0'0,"-2"3"-15665"0"0,-1 2 1419 0 0,0-1 0 0 0,0 1 1 0 0,0 0-1 0 0,0 0 0 0 0,-1-1 0 0 0,1 2 0 0 0,0-1 0 0 0,-1 0 0 0 0,1 0 0 0 0,0 1 0 0 0,-1-1 0 0 0,1 1 1 0 0,-1 0-1 0 0,1 0 0 0 0,-1 0 0 0 0,1 0 0 0 0,-1 0 0 0 0,1 1 0 0 0,-1-1 0 0 0,1 0 0 0 0,0 1 0 0 0,-1 0 0 0 0,1 0 1 0 0,0 0-1 0 0,-1 0 0 0 0,1 0 0 0 0,0 0 0 0 0,0 1 0 0 0,0-1 0 0 0,0 1 0 0 0,-3 2 0 0 0,-2 2 154 0 0,1-1-1 0 0,-1 1 0 0 0,1 1 0 0 0,1-1 0 0 0,-1 1 1 0 0,1 0-1 0 0,1 0 0 0 0,-5 9 0 0 0,3-4-356 0 0,0 0 0 0 0,1 0 0 0 0,1 0 0 0 0,0 1 0 0 0,1 0 0 0 0,0-1 0 0 0,1 1 0 0 0,0 1 0 0 0,1-1 0 0 0,1 0 0 0 0,0 0 0 0 0,1 0 0 0 0,0 0 0 0 0,1 0 0 0 0,0 0 0 0 0,5 14 0 0 0,-4-17-42 0 0,1 0-1 0 0,0-1 1 0 0,1 1 0 0 0,0-1-1 0 0,0 0 1 0 0,1 0-1 0 0,0 0 1 0 0,0-1-1 0 0,1 0 1 0 0,0 0-1 0 0,11 8 1 0 0,-15-13-3 0 0,1 0 1 0 0,0 0-1 0 0,0-1 1 0 0,0 1-1 0 0,0-1 1 0 0,0 0-1 0 0,0 0 1 0 0,1-1-1 0 0,-1 1 0 0 0,1-1 1 0 0,-1 0-1 0 0,1 0 1 0 0,-1-1-1 0 0,1 1 1 0 0,0-1-1 0 0,-1 0 1 0 0,1 0-1 0 0,0-1 1 0 0,-1 1-1 0 0,1-1 1 0 0,-1 0-1 0 0,1 0 0 0 0,-1-1 1 0 0,1 1-1 0 0,-1-1 1 0 0,0 0-1 0 0,8-4 1 0 0,-3 0-7 0 0,1-1-1 0 0,-1 1 1 0 0,0-2 0 0 0,0 1 0 0 0,-1-1-1 0 0,0 0 1 0 0,-1-1 0 0 0,0 0 0 0 0,0 0 0 0 0,0-1-1 0 0,-2 0 1 0 0,1 0 0 0 0,-1 0 0 0 0,0 0-1 0 0,-1-1 1 0 0,5-21 0 0 0,-8 25 9 0 0,-1 1-1 0 0,0 0 1 0 0,0 0-1 0 0,0 0 1 0 0,-1 0-1 0 0,0 0 1 0 0,0 0-1 0 0,0 0 1 0 0,-1 0-1 0 0,0 0 1 0 0,0 1-1 0 0,0-1 1 0 0,-1 1-1 0 0,0-1 1 0 0,0 1-1 0 0,-6-7 1 0 0,1 1 30 0 0,-1 1 0 0 0,-1 0 0 0 0,0 1 0 0 0,0 0 0 0 0,-1 0 1 0 0,-15-9-1 0 0,2 4 24 0 0,18 12-47 0 0,1-1 0 0 0,0 0 0 0 0,-1 0 0 0 0,2 0 0 0 0,-1-1 0 0 0,0 0 0 0 0,-7-7 0 0 0,2 0-3865 0 0,16 44-12925 0 0,-1-17 12080 0 0,-5-9 3721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8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151 12 20 0 0,'-6'-10'9381'0'0,"6"10"-9020"0"0,-1 0 0 0 0,1-1 0 0 0,-1 1-1 0 0,-18 0 3996 0 0,-21 12-1115 0 0,35-10-1744 0 0,1-1-1218 0 0,-1 1-1 0 0,1 0 1 0 0,-1 0 0 0 0,1 0 0 0 0,0 1 0 0 0,0-1-1 0 0,0 1 1 0 0,1 0 0 0 0,-1 0 0 0 0,1 0-1 0 0,-1 1 1 0 0,1-1 0 0 0,0 1 0 0 0,0 0 0 0 0,1 0-1 0 0,-1 0 1 0 0,-2 6 0 0 0,3-4-155 0 0,0 1 1 0 0,0 0-1 0 0,0 0 0 0 0,1 0 1 0 0,0 0-1 0 0,0 1 0 0 0,1-1 1 0 0,0 0-1 0 0,0 0 0 0 0,2 11 1 0 0,2 3-110 0 0,1 0 0 0 0,1-1 0 0 0,1 1 0 0 0,1-1 0 0 0,0-1 0 0 0,20 33 0 0 0,-23-43-8 0 0,0 0 1 0 0,1-1-1 0 0,1 1 0 0 0,-1-1 1 0 0,1-1-1 0 0,1 1 0 0 0,-1-1 1 0 0,1 0-1 0 0,17 10 0 0 0,-19-14 2 0 0,-1 0 0 0 0,1-1 1 0 0,0 0-1 0 0,0 0 0 0 0,0 0 0 0 0,0-1 0 0 0,0 0 0 0 0,0 0 0 0 0,1-1 0 0 0,-1 1 1 0 0,0-1-1 0 0,0-1 0 0 0,1 1 0 0 0,-1-1 0 0 0,0 0 0 0 0,0 0 0 0 0,11-5 0 0 0,-8 3-9 0 0,-1 0-1 0 0,1-1 0 0 0,-1 0 0 0 0,0 0 0 0 0,0-1 0 0 0,0 0 0 0 0,-1-1 0 0 0,1 0 0 0 0,-2 0 0 0 0,1 0 0 0 0,0-1 0 0 0,6-9 0 0 0,-9 11 1 0 0,-1-1 0 0 0,0 1 0 0 0,0-1 0 0 0,-1 1 0 0 0,1-1 0 0 0,-1 0 0 0 0,0 0 0 0 0,-1 0 0 0 0,1 0 0 0 0,-1-1 0 0 0,-1 1 0 0 0,1 0 0 0 0,-1 0 0 0 0,0-1 0 0 0,0 1 0 0 0,-1 0 0 0 0,0 0 0 0 0,-3-12 0 0 0,2 9 1 0 0,-1 0-1 0 0,0 0 1 0 0,-1 0-1 0 0,0 0 1 0 0,0 1-1 0 0,-1 0 1 0 0,0 0-1 0 0,-8-10 1 0 0,9 14-3 0 0,-1-1 0 0 0,1 1 0 0 0,-1 1 0 0 0,1-1 1 0 0,-1 0-1 0 0,0 1 0 0 0,0 0 0 0 0,-1 1 0 0 0,1-1 0 0 0,-1 1 1 0 0,1 0-1 0 0,-1 0 0 0 0,0 0 0 0 0,-9 0 0 0 0,9 0-231 0 0,0 1-1 0 0,0-1 1 0 0,0 1-1 0 0,0-2 1 0 0,0 1-1 0 0,0-1 1 0 0,0 0-1 0 0,1 0 1 0 0,-7-5-1 0 0,38 30-22451 0 0,-23-16 21754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9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120 46 64 0 0,'0'0'606'0'0,"-7"-20"9416"0"0,4 17-9403 0 0,0 0 1 0 0,-1 0 0 0 0,1 1 0 0 0,0-1 0 0 0,-1 1 0 0 0,0 0-1 0 0,1 0 1 0 0,-9-3 0 0 0,11 5-363 0 0,-1 0 0 0 0,0 0 0 0 0,1-1 0 0 0,-1 1 0 0 0,1 1 0 0 0,-1-1 1 0 0,0 0-1 0 0,1 0 0 0 0,-1 1 0 0 0,1-1 0 0 0,-1 0 0 0 0,1 1 0 0 0,-1 0 0 0 0,1-1 0 0 0,-1 1 0 0 0,1 0 0 0 0,0 0 0 0 0,-1 0 1 0 0,1 0-1 0 0,0 0 0 0 0,0 0 0 0 0,-1 0 0 0 0,1 0 0 0 0,0 0 0 0 0,-1 2 0 0 0,-2 4-19 0 0,0-1-1 0 0,0 0 1 0 0,0 1-1 0 0,1 0 1 0 0,0 0 0 0 0,1 0-1 0 0,-1 0 1 0 0,2 0-1 0 0,-1 0 1 0 0,0 8-1 0 0,0-2-123 0 0,1 0 1 0 0,0 0-1 0 0,1 0 0 0 0,3 25 0 0 0,-1-31-91 0 0,0 0 1 0 0,1-1-1 0 0,0 1 1 0 0,0 0-1 0 0,0-1 1 0 0,1 0 0 0 0,-1 0-1 0 0,2 0 1 0 0,-1 0-1 0 0,1-1 1 0 0,-1 0-1 0 0,9 7 1 0 0,4 3-3 0 0,1 0 0 0 0,30 18-1 0 0,-32-23-4 0 0,0 0 0 0 0,1-1 0 0 0,0-1 0 0 0,29 10 0 0 0,-40-16-15 0 0,0 0 1 0 0,0-1-1 0 0,0 0 1 0 0,0-1-1 0 0,0 1 1 0 0,0-1-1 0 0,0 0 1 0 0,0-1-1 0 0,1 1 1 0 0,-1-1-1 0 0,0 0 1 0 0,0-1-1 0 0,-1 0 1 0 0,1 1-1 0 0,0-2 1 0 0,0 1-1 0 0,-1-1 1 0 0,6-3-1 0 0,-6 3-2 0 0,-1 0 0 0 0,0 0 0 0 0,-1-1 0 0 0,1 1 0 0 0,0-1 0 0 0,-1 0-1 0 0,0 1 1 0 0,0-2 0 0 0,0 1 0 0 0,0 0 0 0 0,-1 0 0 0 0,0-1 0 0 0,0 0 0 0 0,0 1-1 0 0,0-1 1 0 0,-1 0 0 0 0,0 0 0 0 0,0 0 0 0 0,0 0 0 0 0,0 0 0 0 0,-1 0-1 0 0,0 0 1 0 0,0 0 0 0 0,0 0 0 0 0,-1 0 0 0 0,0-5 0 0 0,-2-1 7 0 0,1 1-1 0 0,-1 0 1 0 0,-1 0 0 0 0,0 0 0 0 0,0 0 0 0 0,-1 1 0 0 0,0-1 0 0 0,-1 1 0 0 0,0 0 0 0 0,0 1 0 0 0,-12-13-1 0 0,9 13 41 0 0,0-1-1 0 0,-1 1 1 0 0,0 1-1 0 0,0 0 0 0 0,-1 0 1 0 0,0 1-1 0 0,0 1 0 0 0,0-1 1 0 0,-13-3-1 0 0,20 8-229 0 0,-1-1 0 0 0,0 1 0 0 0,0 0 0 0 0,0 0 0 0 0,0 1 0 0 0,0-1 0 0 0,0 1 0 0 0,0 0 0 0 0,0 1 0 0 0,0-1 0 0 0,0 1 0 0 0,0 0 0 0 0,0 0 0 0 0,0 0 0 0 0,1 1 0 0 0,-1 0 0 0 0,0 0 0 0 0,1 0 0 0 0,-1 0-1 0 0,1 1 1 0 0,0 0 0 0 0,0-1 0 0 0,0 2 0 0 0,-7 6 0 0 0,10-9-269 0 0,-1 1 0 0 0,1 0 0 0 0,0 0-1 0 0,0 0 1 0 0,0-1 0 0 0,0 1 0 0 0,0 0-1 0 0,0 1 1 0 0,1-1 0 0 0,-1 0 0 0 0,1 0-1 0 0,-1 2 1 0 0,0 27-9304 0 0,2-18 4024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9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174 15 44 0 0,'-8'-8'5595'0'0,"5"5"-5755"0"0,-1 2 482 0 0,1 0 0 0 0,-1 1-1 0 0,1-1 1 0 0,-1 1 0 0 0,0-1-1 0 0,1 1 1 0 0,-1 0 0 0 0,1 0 0 0 0,-1 1-1 0 0,1-1 1 0 0,-1 1 0 0 0,0 0 0 0 0,1 0-1 0 0,0 0 1 0 0,-1 0 0 0 0,1 0-1 0 0,0 1 1 0 0,-1 0 0 0 0,1 0 0 0 0,0-1-1 0 0,0 2 1 0 0,1-1 0 0 0,-1 0-1 0 0,0 1 1 0 0,1-1 0 0 0,-1 1 0 0 0,-2 4-1 0 0,4-7-306 0 0,-5 7 581 0 0,-1-1 1 0 0,1 1-1 0 0,0 0 1 0 0,1 1 0 0 0,-1 0-1 0 0,2-1 1 0 0,-1 2 0 0 0,1-1-1 0 0,0 0 1 0 0,1 1 0 0 0,0 0-1 0 0,0 0 1 0 0,-2 13 0 0 0,5-12-463 0 0,-1 1 0 0 0,2 0 0 0 0,0-1 1 0 0,0 1-1 0 0,1-1 0 0 0,0 1 0 0 0,0-1 1 0 0,2 0-1 0 0,-1 0 0 0 0,1 0 0 0 0,6 10 1 0 0,1 1-23 0 0,1-1 1 0 0,1-1 0 0 0,0 0 0 0 0,17 18 0 0 0,-24-31-95 0 0,0 0 0 0 0,0-1 0 0 0,0 0 0 0 0,0 0 1 0 0,1-1-1 0 0,0 1 0 0 0,0-1 0 0 0,0-1 0 0 0,0 1 1 0 0,1-1-1 0 0,-1-1 0 0 0,1 1 0 0 0,0-1 0 0 0,0-1 1 0 0,0 1-1 0 0,0-1 0 0 0,0-1 0 0 0,0 1 0 0 0,0-2 1 0 0,0 1-1 0 0,0-1 0 0 0,0 0 0 0 0,0 0 0 0 0,0-1 1 0 0,-1 0-1 0 0,1-1 0 0 0,-1 0 0 0 0,1 0 0 0 0,-1 0 1 0 0,0-1-1 0 0,0 0 0 0 0,0-1 0 0 0,-1 1 0 0 0,1-1 1 0 0,-1 0-1 0 0,0-1 0 0 0,-1 0 0 0 0,1 0 0 0 0,-1 0 1 0 0,0 0-1 0 0,-1-1 0 0 0,1 0 0 0 0,3-9 0 0 0,-4 6-9 0 0,-1 0-1 0 0,0 0 0 0 0,0 0 1 0 0,-1 0-1 0 0,-1-1 1 0 0,1 1-1 0 0,-2 0 0 0 0,1-1 1 0 0,-2 1-1 0 0,1 0 0 0 0,-2-1 1 0 0,1 1-1 0 0,-1 0 1 0 0,-1-1-1 0 0,1 1 0 0 0,-2 1 1 0 0,-4-12-1 0 0,5 16-4 0 0,0-1-1 0 0,0 0 1 0 0,0 1-1 0 0,-1 0 1 0 0,1 0 0 0 0,-1 0-1 0 0,0 0 1 0 0,-1 0-1 0 0,1 1 1 0 0,-1 0-1 0 0,0 0 1 0 0,0 0 0 0 0,-1 0-1 0 0,1 1 1 0 0,-1 0-1 0 0,1 0 1 0 0,-1 1 0 0 0,0 0-1 0 0,0 0 1 0 0,0 0-1 0 0,0 0 1 0 0,0 1 0 0 0,-1 0-1 0 0,1 0 1 0 0,0 1-1 0 0,-1 0 1 0 0,1 0-1 0 0,-12 2 1 0 0,4 0-529 0 0,-1 1 0 0 0,1 0 0 0 0,-21 8 0 0 0,31-9-323 0 0,0-1 0 0 0,1 1 0 0 0,-1 0 0 0 0,0 1 0 0 0,1-1 0 0 0,0 1 0 0 0,-5 4 0 0 0,6-6-154 0 0,1 1 0 0 0,0-1 0 0 0,0 1 0 0 0,-1 0 0 0 0,1 0 0 0 0,0 0 0 0 0,0-1 0 0 0,1 1 0 0 0,-1 0 1 0 0,0 0-1 0 0,1 0 0 0 0,-1 0 0 0 0,1 1 0 0 0,0-1 0 0 0,-1 3 0 0 0,1 1 12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9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 6 212 0 0,'-5'2'13763'0'0,"31"-5"-13381"0"0,12-2 264 0 0,-37 5-658 0 0,1 0 0 0 0,-1 0 1 0 0,1 1-1 0 0,-1-1 0 0 0,1 0 0 0 0,-1 0 1 0 0,1 1-1 0 0,-1-1 0 0 0,1 1 0 0 0,-1-1 1 0 0,1 1-1 0 0,-1 0 0 0 0,0-1 0 0 0,1 1 1 0 0,-1 0-1 0 0,0 0 0 0 0,1 0 0 0 0,-1 0 1 0 0,1 2-1 0 0,-1-1-426 0 0,-1-1 1 0 0,1 1-1 0 0,-1 0 1 0 0,1 0-1 0 0,-1 0 0 0 0,0 0 1 0 0,0 0-1 0 0,0 0 1 0 0,0 0-1 0 0,0 0 0 0 0,0 0 1 0 0,0-1-1 0 0,-1 1 1 0 0,1 0-1 0 0,-1 0 0 0 0,0 2 1 0 0,-1 0-390 0 0,1 1 0 0 0,-1-1 0 0 0,1 0 0 0 0,-1-1 0 0 0,0 1 0 0 0,-4 5-1 0 0,1-3-91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7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202 33 216 0 0,'-3'0'6448'0'0,"-5"-1"-3610"0"0,-15-2-1680 0 0,20 1-899 0 0,-1 1 0 0 0,1-1-1 0 0,0 1 1 0 0,-1 0 0 0 0,1 1-1 0 0,-1-1 1 0 0,1 0 0 0 0,-7 1 0 0 0,9 0 65 0 0,-21 13 8430 0 0,5 2-6990 0 0,9-9-1496 0 0,0 1-1 0 0,1 0 1 0 0,-1 1-1 0 0,2-1 1 0 0,-1 1-1 0 0,-9 16 1 0 0,11-16-193 0 0,1 1 0 0 0,0-1 0 0 0,1 1 1 0 0,0 0-1 0 0,0 0 0 0 0,0 0 0 0 0,1 0 0 0 0,1 0 1 0 0,0 1-1 0 0,0-1 0 0 0,1 0 0 0 0,0 1 0 0 0,0-1 1 0 0,4 16-1 0 0,-3-13-67 0 0,1-1 1 0 0,1 1-1 0 0,-1-1 1 0 0,2 0-1 0 0,0 0 1 0 0,0-1-1 0 0,1 1 1 0 0,0-1-1 0 0,1 0 1 0 0,0 0-1 0 0,1-1 1 0 0,0 0-1 0 0,11 12 0 0 0,-14-17-11 0 0,0 0-1 0 0,1-1 0 0 0,-1 0 0 0 0,1 1 1 0 0,0-2-1 0 0,0 1 0 0 0,0 0 0 0 0,0-1 1 0 0,0 0-1 0 0,1 0 0 0 0,-1-1 0 0 0,0 0 1 0 0,1 0-1 0 0,0 0 0 0 0,-1 0 0 0 0,1-1 0 0 0,-1 0 1 0 0,1 0-1 0 0,0 0 0 0 0,-1-1 0 0 0,1 0 1 0 0,-1 0-1 0 0,1 0 0 0 0,-1-1 0 0 0,0 0 1 0 0,1 0-1 0 0,-1 0 0 0 0,0-1 0 0 0,0 0 1 0 0,-1 1-1 0 0,1-2 0 0 0,0 1 0 0 0,6-7 0 0 0,-6 6 8 0 0,0-1 0 0 0,0 0 0 0 0,-1-1-1 0 0,0 1 1 0 0,0-1 0 0 0,0 0-1 0 0,0 0 1 0 0,-1 0 0 0 0,4-9-1 0 0,-2-2 10 0 0,-1 0 0 0 0,4-27 0 0 0,-8 44-13 0 0,2-12 41 0 0,0 1-1 0 0,-1-1 1 0 0,-1 1-1 0 0,0-1 0 0 0,0 1 1 0 0,-1 0-1 0 0,-1-1 1 0 0,0 1-1 0 0,0 0 0 0 0,-1 0 1 0 0,-7-17-1 0 0,2 15 75 0 0,-1 1 0 0 0,0 0 0 0 0,-1 0 1 0 0,0 1-1 0 0,0 0 0 0 0,-19-13 0 0 0,8 5 27 0 0,19 17-136 0 0,-1 1 0 0 0,0-1 0 0 0,0 1 0 0 0,0-1 0 0 0,0 1 0 0 0,-1 0 0 0 0,1 0 0 0 0,-7-1 0 0 0,5 1-292 0 0,4 0 131 0 0,10 44-26456 0 0,-8-38 25614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7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92 1 300 0 0,'0'0'10503'0'0,"-36"2"-1133"0"0,7 37-4812 0 0,24-24-4454 0 0,-1 1 0 0 0,2-1 0 0 0,0 1 0 0 0,1 0 0 0 0,1 0 0 0 0,0 0 0 0 0,1 18 0 0 0,2-24-91 0 0,0 0 0 0 0,1 1 0 0 0,-1-1 0 0 0,2 0-1 0 0,0 0 1 0 0,0 0 0 0 0,1-1 0 0 0,0 1 0 0 0,0-1 0 0 0,1 0 0 0 0,1 0 0 0 0,6 9-1 0 0,-10-15-12 0 0,7 9 5 0 0,0 0-1 0 0,1 0 1 0 0,20 18-1 0 0,-26-27 6 0 0,1 1 0 0 0,-1-2 0 0 0,1 1 0 0 0,0 0 0 0 0,0-1 0 0 0,-1 0 0 0 0,2 0 0 0 0,-1 0 0 0 0,0-1 0 0 0,0 0 0 0 0,0 0 0 0 0,1 0 0 0 0,-1-1 0 0 0,7 1 0 0 0,-6-1 0 0 0,0-1 0 0 0,0 0 0 0 0,-1 1 0 0 0,1-2 0 0 0,-1 1 0 0 0,1-1 1 0 0,-1 0-1 0 0,1 0 0 0 0,-1 0 0 0 0,0-1 0 0 0,0 1 0 0 0,0-1 0 0 0,0-1 0 0 0,-1 1 0 0 0,1-1 1 0 0,4-5-1 0 0,-5 5-9 0 0,-1 0 1 0 0,1 0 0 0 0,-1 0 0 0 0,0-1-1 0 0,-1 1 1 0 0,1-1 0 0 0,-1 0 0 0 0,0 0-1 0 0,0 0 1 0 0,-1 0 0 0 0,1 0 0 0 0,-1 0-1 0 0,0 0 1 0 0,0 0 0 0 0,-1-1 0 0 0,0 1-1 0 0,1 0 1 0 0,-3-10 0 0 0,0-3 2 0 0,0 1 0 0 0,-2 0 0 0 0,0-1-1 0 0,-10-23 1 0 0,12 35 57 0 0,-1-1-1 0 0,0 1 0 0 0,0 0 0 0 0,-1 0 0 0 0,1 1 1 0 0,-1-1-1 0 0,-1 1 0 0 0,1 0 0 0 0,-1 0 0 0 0,0 0 1 0 0,0 1-1 0 0,0-1 0 0 0,0 1 0 0 0,-1 0 0 0 0,0 1 1 0 0,0-1-1 0 0,0 1 0 0 0,0 1 0 0 0,-11-5 1 0 0,9 4-42 0 0,-21-8 254 0 0,-44-11-1 0 0,69 21-952 0 0,1 0 1 0 0,0 1 0 0 0,0 0 0 0 0,0-1 0 0 0,-1 1 0 0 0,1 0 0 0 0,-6 1 0 0 0,8 0 531 0 0,1-1 0 0 0,0 0 0 0 0,-1 0 0 0 0,1 0 0 0 0,0 0 0 0 0,-1 0 1 0 0,1 0-1 0 0,0 1 0 0 0,-1-1 0 0 0,1 0 0 0 0,0 0 0 0 0,-1 1 0 0 0,1-1 0 0 0,0 0 0 0 0,-1 0 0 0 0,1 1 0 0 0,0-1 1 0 0,0 0-1 0 0,0 1 0 0 0,-1-1 0 0 0,1 0 0 0 0,0 1 0 0 0,0-1 0 0 0,0 0 0 0 0,0 1 0 0 0,-1 0 0 0 0,9 15-2210 0 0,-5-12 666 0 0,-1 0-1 0 0,1 0 1 0 0,-1 1-1 0 0,0-1 1 0 0,-1 1-1 0 0,3 8 1 0 0,1 2-1308 0 0,-3-9 2021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8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101 1 188 0 0,'-7'0'8895'0'0,"-4"6"-5206"0"0,-11 15-2690 0 0,16-15 449 0 0,1-2-756 0 0,1 0 1 0 0,-1 1-1 0 0,1 0 1 0 0,0 0-1 0 0,0 1 1 0 0,1-1 0 0 0,-1 1-1 0 0,1-1 1 0 0,1 1-1 0 0,-1 0 1 0 0,-2 8-1 0 0,2 0-335 0 0,1 0 1 0 0,0-1-1 0 0,1 1 0 0 0,0 19 0 0 0,1-11-202 0 0,1 0 1 0 0,1-1-1 0 0,8 38 0 0 0,-8-48-111 0 0,1-1-1 0 0,1 0 0 0 0,0-1 1 0 0,1 1-1 0 0,-1-1 0 0 0,2 0 1 0 0,-1 0-1 0 0,1 0 0 0 0,14 15 1 0 0,-9-13-1 0 0,1 1 0 0 0,-1-2 0 0 0,2 1 0 0 0,19 12 0 0 0,-26-20-21 0 0,-1 0-1 0 0,1 0 1 0 0,0-1-1 0 0,0 0 0 0 0,0 0 1 0 0,0 0-1 0 0,1-1 1 0 0,-1 0-1 0 0,0 0 0 0 0,1 0 1 0 0,-1-1-1 0 0,1 0 1 0 0,-1-1-1 0 0,7 0 0 0 0,-8 0-5 0 0,1 0-1 0 0,-1-1 0 0 0,0 0 0 0 0,0 0 0 0 0,0 0 1 0 0,0-1-1 0 0,0 1 0 0 0,0-1 0 0 0,0 0 0 0 0,-1-1 1 0 0,0 1-1 0 0,0-1 0 0 0,0 0 0 0 0,0 0 0 0 0,0 0 1 0 0,-1 0-1 0 0,1-1 0 0 0,-1 1 0 0 0,-1-1 0 0 0,1 0 1 0 0,-1 0-1 0 0,1 0 0 0 0,-1 0 0 0 0,-1 0 0 0 0,3-10 1 0 0,-1 1-14 0 0,0 0 0 0 0,-1 0 0 0 0,-1 0 0 0 0,0 0 0 0 0,-1 0 1 0 0,-1 0-1 0 0,0 0 0 0 0,0 0 0 0 0,-5-16 0 0 0,3 21 33 0 0,0-1-1 0 0,-1 1 1 0 0,0 0 0 0 0,0 0-1 0 0,-1 1 1 0 0,0-1-1 0 0,-1 1 1 0 0,0 0 0 0 0,0 1-1 0 0,-1-1 1 0 0,0 1-1 0 0,0 0 1 0 0,-13-9 0 0 0,14 12-15 0 0,0 0-1 0 0,0 0 1 0 0,0 1 0 0 0,0 0 0 0 0,0 0 0 0 0,0 0 0 0 0,-1 1 0 0 0,0 0 0 0 0,1 0 0 0 0,-1 1 0 0 0,0-1 0 0 0,0 2 0 0 0,0-1 0 0 0,0 1 0 0 0,0 0 0 0 0,0 0 0 0 0,0 1 0 0 0,1 0 0 0 0,-1 0 0 0 0,-10 3 0 0 0,8-1-486 0 0,-17 6-868 0 0,25-9 960 0 0,0 0 0 0 0,0 0 0 0 0,0 1-1 0 0,0-1 1 0 0,1 0 0 0 0,-1 1 0 0 0,0-1 0 0 0,0 1 0 0 0,1-1 0 0 0,-1 1-1 0 0,0 0 1 0 0,1-1 0 0 0,-1 1 0 0 0,0-1 0 0 0,1 1 0 0 0,-1 0-1 0 0,1 0 1 0 0,-1-1 0 0 0,1 1 0 0 0,0 0 0 0 0,-1 0 0 0 0,0 1 0 0 0,2 1-954 0 0,-1 0 1 0 0,1-1-1 0 0,0 1 0 0 0,-1-1 1 0 0,1 1-1 0 0,0-1 1 0 0,0 0-1 0 0,3 5 1 0 0,2 3-2546 0 0,-2-3 2732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8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166 57 260 0 0,'0'0'625'0'0,"9"-11"6882"0"0,-10 8-7319 0 0,-1 0 1 0 0,0 0-1 0 0,0 0 1 0 0,0 0-1 0 0,0 0 0 0 0,0 0 1 0 0,0 1-1 0 0,-1-1 0 0 0,1 1 1 0 0,-1 0-1 0 0,-5-4 0 0 0,7 5-56 0 0,0 0 0 0 0,0 0 0 0 0,0 1 0 0 0,0-1 0 0 0,0 0 0 0 0,0 0-1 0 0,0 1 1 0 0,0-1 0 0 0,-1 1 0 0 0,1-1 0 0 0,0 1 0 0 0,0-1-1 0 0,-1 1 1 0 0,1 0 0 0 0,0 0 0 0 0,-1 0 0 0 0,1 0 0 0 0,0 0 0 0 0,-1 0-1 0 0,1 0 1 0 0,0 0 0 0 0,-1 0 0 0 0,1 0 0 0 0,0 1 0 0 0,0-1-1 0 0,-1 1 1 0 0,1-1 0 0 0,0 1 0 0 0,0-1 0 0 0,0 1 0 0 0,0 0 0 0 0,-2 0-1 0 0,-17 20 3881 0 0,15-17-3161 0 0,1 0 0 0 0,-1 1 0 0 0,1 0 1 0 0,0 0-1 0 0,-4 8 0 0 0,-8 13 49 0 0,9-15-756 0 0,1-1 1 0 0,1 1-1 0 0,-9 21 1 0 0,13-28-136 0 0,0 1 0 0 0,0-1 0 0 0,0 1 1 0 0,1-1-1 0 0,0 0 0 0 0,0 1 0 0 0,0-1 1 0 0,0 1-1 0 0,1-1 0 0 0,-1 1 0 0 0,1-1 1 0 0,0 0-1 0 0,1 1 0 0 0,1 5 0 0 0,5 4 86 0 0,0 1-1 0 0,0-1 1 0 0,1 0-1 0 0,1 0 1 0 0,1-1-1 0 0,-1-1 1 0 0,2 0-1 0 0,0 0 0 0 0,0-1 1 0 0,1-1-1 0 0,1 0 1 0 0,-1-1-1 0 0,2 0 1 0 0,15 7-1 0 0,-24-14-57 0 0,-1 0 1 0 0,1-1-1 0 0,0 1 0 0 0,0-1 0 0 0,0 0 1 0 0,-1-1-1 0 0,1 0 0 0 0,0 0 0 0 0,0 0 1 0 0,0 0-1 0 0,0-1 0 0 0,0 0 0 0 0,0 0 1 0 0,-1-1-1 0 0,1 1 0 0 0,9-6 0 0 0,-8 4 2 0 0,0-1 1 0 0,0 0-1 0 0,-1-1 0 0 0,0 1 0 0 0,0-1 0 0 0,0-1 1 0 0,0 1-1 0 0,-1-1 0 0 0,0 0 0 0 0,0 0 1 0 0,-1 0-1 0 0,5-10 0 0 0,-6 8-4 0 0,0-1 1 0 0,-1 1-1 0 0,0-1 1 0 0,-1 0-1 0 0,0 0 1 0 0,-1 1-1 0 0,1-1 1 0 0,-2 0-1 0 0,1 0 1 0 0,-1 0-1 0 0,-1 0 1 0 0,1 1-1 0 0,-7-17 1 0 0,3 12 82 0 0,0 0 0 0 0,-2 0 0 0 0,1 1 0 0 0,-2 0 0 0 0,0 1 0 0 0,0-1 0 0 0,-1 1 0 0 0,0 1 0 0 0,-14-13 0 0 0,17 18-108 0 0,0 0-1 0 0,0 1 1 0 0,-1-1-1 0 0,0 1 1 0 0,1 0-1 0 0,-2 1 1 0 0,1-1-1 0 0,0 1 1 0 0,-1 1-1 0 0,1-1 1 0 0,-1 2-1 0 0,0-1 1 0 0,1 1-1 0 0,-1 0 1 0 0,0 0-1 0 0,0 1 0 0 0,0 0 1 0 0,-8 1-1 0 0,-24 12-3346 0 0,46 9-15816 0 0,11-1 12867 0 0,-15-16 5411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8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89 45 268 0 0,'12'-13'8773'0'0,"-12"12"-8628"0"0,0 0 1 0 0,0-1 0 0 0,0 1-1 0 0,0 0 1 0 0,0 0-1 0 0,0 0 1 0 0,0 0-1 0 0,0-1 1 0 0,-1 1 0 0 0,1 0-1 0 0,-1 0 1 0 0,1 0-1 0 0,0 0 1 0 0,-1 0-1 0 0,0 0 1 0 0,1 0-1 0 0,-1 0 1 0 0,0 0 0 0 0,0 0-1 0 0,1 0 1 0 0,-1 0-1 0 0,0 1 1 0 0,0-1-1 0 0,0 0 1 0 0,0 0 0 0 0,0 1-1 0 0,0-1 1 0 0,0 1-1 0 0,0-1 1 0 0,-1 0-1 0 0,-1 1 364 0 0,0-1-1 0 0,0 1 0 0 0,0 0 0 0 0,0 0 0 0 0,1 0 0 0 0,-1 0 0 0 0,0 1 1 0 0,0-1-1 0 0,0 1 0 0 0,1-1 0 0 0,-6 3 0 0 0,5-2-252 0 0,1 1 1 0 0,-1-1-1 0 0,0 1 0 0 0,1 0 0 0 0,0 0 1 0 0,-1 0-1 0 0,1 0 0 0 0,0 0 1 0 0,0 1-1 0 0,0-1 0 0 0,0 0 0 0 0,0 1 1 0 0,1 0-1 0 0,-1-1 0 0 0,1 1 1 0 0,0 0-1 0 0,0 0 0 0 0,0 0 0 0 0,0 0 1 0 0,0-1-1 0 0,1 1 0 0 0,-1 4 0 0 0,-1 4-203 0 0,1 0 0 0 0,1 0 0 0 0,0-1-1 0 0,0 1 1 0 0,2 11 0 0 0,-1-16-51 0 0,1 0-1 0 0,0-1 1 0 0,0 1 0 0 0,0 0 0 0 0,0-1 0 0 0,1 0 0 0 0,0 1-1 0 0,0-1 1 0 0,1 0 0 0 0,-1-1 0 0 0,1 1 0 0 0,0-1 0 0 0,0 1 0 0 0,1-1-1 0 0,7 6 1 0 0,-4-5 5 0 0,0 1 0 0 0,0-1-1 0 0,0-1 1 0 0,1 0 0 0 0,0 0 0 0 0,-1 0-1 0 0,1-1 1 0 0,1 0 0 0 0,10 1-1 0 0,-17-4 3 0 0,1 0 0 0 0,-1 0 0 0 0,0 0-1 0 0,0-1 1 0 0,0 1 0 0 0,0-1 0 0 0,0 0-1 0 0,-1 0 1 0 0,1 0 0 0 0,0 0-1 0 0,0 0 1 0 0,0 0 0 0 0,-1-1 0 0 0,1 0-1 0 0,-1 1 1 0 0,1-1 0 0 0,-1 0 0 0 0,0 0-1 0 0,0-1 1 0 0,1 1 0 0 0,-2 0-1 0 0,1-1 1 0 0,0 1 0 0 0,0-1 0 0 0,-1 1-1 0 0,1-1 1 0 0,-1 0 0 0 0,0 0 0 0 0,1-4-1 0 0,1 1 27 0 0,-1 0 1 0 0,0 0-1 0 0,0 0 0 0 0,-1 0 0 0 0,0 0 0 0 0,0 0 0 0 0,-1-1 1 0 0,1 1-1 0 0,-1 0 0 0 0,-1-1 0 0 0,1 1 0 0 0,-1 0 0 0 0,-2-11 0 0 0,1 12 7 0 0,0 0-12 0 0,1-1 0 0 0,-1 1 0 0 0,0 0 0 0 0,0 0 0 0 0,-1-1 0 0 0,1 1 0 0 0,-1 1 1 0 0,0-1-1 0 0,-1 0 0 0 0,1 1 0 0 0,-1 0 0 0 0,0 0 0 0 0,0 0 0 0 0,0 0 0 0 0,0 0 1 0 0,-1 1-1 0 0,-6-4 0 0 0,8 5-291 0 0,-1 0 0 0 0,0 0 0 0 0,0 0 0 0 0,0 1 0 0 0,1 0 0 0 0,-1 0 0 0 0,-1 0 0 0 0,1 0 0 0 0,0 0 0 0 0,0 1 0 0 0,-5-1 0 0 0,7 2-411 0 0,0-1-1 0 0,0 0 0 0 0,0 1 1 0 0,0-1-1 0 0,0 1 1 0 0,0 0-1 0 0,1 0 0 0 0,-1-1 1 0 0,0 1-1 0 0,-2 2 0 0 0,-14 19-13518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10 132 0 0,'-44'38'18342'0'0,"65"-40"-13499"0"0,47-18-1753 0 0,18-4-3245 0 0,-80 22 250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8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168 22 240 0 0,'1'-6'14497'0'0,"-2"3"-15665"0"0,-1 2 1419 0 0,0-1 0 0 0,0 1 1 0 0,0 0-1 0 0,0 0 0 0 0,-1-1 0 0 0,1 2 0 0 0,0-1 0 0 0,-1 0 0 0 0,1 0 0 0 0,0 1 0 0 0,-1-1 0 0 0,1 1 1 0 0,-1 0-1 0 0,1 0 0 0 0,-1 0 0 0 0,1 0 0 0 0,-1 0 0 0 0,1 1 0 0 0,-1-1 0 0 0,1 0 0 0 0,0 1 0 0 0,-1 0 0 0 0,1 0 1 0 0,0 0-1 0 0,-1 0 0 0 0,1 0 0 0 0,0 0 0 0 0,0 1 0 0 0,0-1 0 0 0,0 1 0 0 0,-3 2 0 0 0,-2 2 154 0 0,1-1-1 0 0,-1 1 0 0 0,1 1 0 0 0,1-1 0 0 0,-1 1 1 0 0,1 0-1 0 0,1 0 0 0 0,-5 9 0 0 0,3-4-356 0 0,0 0 0 0 0,1 0 0 0 0,1 0 0 0 0,0 1 0 0 0,1 0 0 0 0,0-1 0 0 0,1 1 0 0 0,0 1 0 0 0,1-1 0 0 0,1 0 0 0 0,0 0 0 0 0,1 0 0 0 0,0 0 0 0 0,1 0 0 0 0,0 0 0 0 0,5 14 0 0 0,-4-17-42 0 0,1 0-1 0 0,0-1 1 0 0,1 1 0 0 0,0-1-1 0 0,0 0 1 0 0,1 0-1 0 0,0 0 1 0 0,0-1-1 0 0,1 0 1 0 0,0 0-1 0 0,11 8 1 0 0,-15-13-3 0 0,1 0 1 0 0,0 0-1 0 0,0-1 1 0 0,0 1-1 0 0,0-1 1 0 0,0 0-1 0 0,0 0 1 0 0,1-1-1 0 0,-1 1 0 0 0,1-1 1 0 0,-1 0-1 0 0,1 0 1 0 0,-1-1-1 0 0,1 1 1 0 0,0-1-1 0 0,-1 0 1 0 0,1 0-1 0 0,0-1 1 0 0,-1 1-1 0 0,1-1 1 0 0,-1 0-1 0 0,1 0 0 0 0,-1-1 1 0 0,1 1-1 0 0,-1-1 1 0 0,0 0-1 0 0,8-4 1 0 0,-3 0-7 0 0,1-1-1 0 0,-1 1 1 0 0,0-2 0 0 0,0 1 0 0 0,-1-1-1 0 0,0 0 1 0 0,-1-1 0 0 0,0 0 0 0 0,0 0 0 0 0,0-1-1 0 0,-2 0 1 0 0,1 0 0 0 0,-1 0 0 0 0,0 0-1 0 0,-1-1 1 0 0,5-21 0 0 0,-8 25 9 0 0,-1 1-1 0 0,0 0 1 0 0,0 0-1 0 0,0 0 1 0 0,-1 0-1 0 0,0 0 1 0 0,0 0-1 0 0,0 0 1 0 0,-1 0-1 0 0,0 0 1 0 0,0 1-1 0 0,0-1 1 0 0,-1 1-1 0 0,0-1 1 0 0,0 1-1 0 0,-6-7 1 0 0,1 1 30 0 0,-1 1 0 0 0,-1 0 0 0 0,0 1 0 0 0,0 0 0 0 0,-1 0 1 0 0,-15-9-1 0 0,2 4 24 0 0,18 12-47 0 0,1-1 0 0 0,0 0 0 0 0,-1 0 0 0 0,2 0 0 0 0,-1-1 0 0 0,0 0 0 0 0,-7-7 0 0 0,2 0-3865 0 0,16 44-12925 0 0,-1-17 12080 0 0,-5-9 3721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8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151 12 20 0 0,'-6'-10'9381'0'0,"6"10"-9020"0"0,-1 0 0 0 0,1-1 0 0 0,-1 1-1 0 0,-18 0 3996 0 0,-21 12-1115 0 0,35-10-1744 0 0,1-1-1218 0 0,-1 1-1 0 0,1 0 1 0 0,-1 0 0 0 0,1 0 0 0 0,0 1 0 0 0,0-1-1 0 0,0 1 1 0 0,1 0 0 0 0,-1 0 0 0 0,1 0-1 0 0,-1 1 1 0 0,1-1 0 0 0,0 1 0 0 0,0 0 0 0 0,1 0-1 0 0,-1 0 1 0 0,-2 6 0 0 0,3-4-155 0 0,0 1 1 0 0,0 0-1 0 0,0 0 0 0 0,1 0 1 0 0,0 0-1 0 0,0 1 0 0 0,1-1 1 0 0,0 0-1 0 0,0 0 0 0 0,2 11 1 0 0,2 3-110 0 0,1 0 0 0 0,1-1 0 0 0,1 1 0 0 0,1-1 0 0 0,0-1 0 0 0,20 33 0 0 0,-23-43-8 0 0,0 0 1 0 0,1-1-1 0 0,1 1 0 0 0,-1-1 1 0 0,1-1-1 0 0,1 1 0 0 0,-1-1 1 0 0,1 0-1 0 0,17 10 0 0 0,-19-14 2 0 0,-1 0 0 0 0,1-1 1 0 0,0 0-1 0 0,0 0 0 0 0,0 0 0 0 0,0-1 0 0 0,0 0 0 0 0,0 0 0 0 0,1-1 0 0 0,-1 1 1 0 0,0-1-1 0 0,0-1 0 0 0,1 1 0 0 0,-1-1 0 0 0,0 0 0 0 0,0 0 0 0 0,11-5 0 0 0,-8 3-9 0 0,-1 0-1 0 0,1-1 0 0 0,-1 0 0 0 0,0 0 0 0 0,0-1 0 0 0,0 0 0 0 0,-1-1 0 0 0,1 0 0 0 0,-2 0 0 0 0,1 0 0 0 0,0-1 0 0 0,6-9 0 0 0,-9 11 1 0 0,-1-1 0 0 0,0 1 0 0 0,0-1 0 0 0,-1 1 0 0 0,1-1 0 0 0,-1 0 0 0 0,0 0 0 0 0,-1 0 0 0 0,1 0 0 0 0,-1-1 0 0 0,-1 1 0 0 0,1 0 0 0 0,-1 0 0 0 0,0-1 0 0 0,0 1 0 0 0,-1 0 0 0 0,0 0 0 0 0,-3-12 0 0 0,2 9 1 0 0,-1 0-1 0 0,0 0 1 0 0,-1 0-1 0 0,0 0 1 0 0,0 1-1 0 0,-1 0 1 0 0,0 0-1 0 0,-8-10 1 0 0,9 14-3 0 0,-1-1 0 0 0,1 1 0 0 0,-1 1 0 0 0,1-1 1 0 0,-1 0-1 0 0,0 1 0 0 0,0 0 0 0 0,-1 1 0 0 0,1-1 0 0 0,-1 1 1 0 0,1 0-1 0 0,-1 0 0 0 0,0 0 0 0 0,-9 0 0 0 0,9 0-231 0 0,0 1-1 0 0,0-1 1 0 0,0 1-1 0 0,0-2 1 0 0,0 1-1 0 0,0-1 1 0 0,0 0-1 0 0,1 0 1 0 0,-7-5-1 0 0,38 30-22451 0 0,-23-16 21754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8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120 46 64 0 0,'0'0'606'0'0,"-7"-20"9416"0"0,4 17-9403 0 0,0 0 1 0 0,-1 0 0 0 0,1 1 0 0 0,0-1 0 0 0,-1 1 0 0 0,0 0-1 0 0,1 0 1 0 0,-9-3 0 0 0,11 5-363 0 0,-1 0 0 0 0,0 0 0 0 0,1-1 0 0 0,-1 1 0 0 0,1 1 0 0 0,-1-1 1 0 0,0 0-1 0 0,1 0 0 0 0,-1 1 0 0 0,1-1 0 0 0,-1 0 0 0 0,1 1 0 0 0,-1 0 0 0 0,1-1 0 0 0,-1 1 0 0 0,1 0 0 0 0,0 0 0 0 0,-1 0 1 0 0,1 0-1 0 0,0 0 0 0 0,0 0 0 0 0,-1 0 0 0 0,1 0 0 0 0,0 0 0 0 0,-1 2 0 0 0,-2 4-19 0 0,0-1-1 0 0,0 0 1 0 0,0 1-1 0 0,1 0 1 0 0,0 0 0 0 0,1 0-1 0 0,-1 0 1 0 0,2 0-1 0 0,-1 0 1 0 0,0 8-1 0 0,0-2-123 0 0,1 0 1 0 0,0 0-1 0 0,1 0 0 0 0,3 25 0 0 0,-1-31-91 0 0,0 0 1 0 0,1-1-1 0 0,0 1 1 0 0,0 0-1 0 0,0-1 1 0 0,1 0 0 0 0,-1 0-1 0 0,2 0 1 0 0,-1 0-1 0 0,1-1 1 0 0,-1 0-1 0 0,9 7 1 0 0,4 3-3 0 0,1 0 0 0 0,30 18-1 0 0,-32-23-4 0 0,0 0 0 0 0,1-1 0 0 0,0-1 0 0 0,29 10 0 0 0,-40-16-15 0 0,0 0 1 0 0,0-1-1 0 0,0 0 1 0 0,0-1-1 0 0,0 1 1 0 0,0-1-1 0 0,0 0 1 0 0,0-1-1 0 0,1 1 1 0 0,-1-1-1 0 0,0 0 1 0 0,0-1-1 0 0,-1 0 1 0 0,1 1-1 0 0,0-2 1 0 0,0 1-1 0 0,-1-1 1 0 0,6-3-1 0 0,-6 3-2 0 0,-1 0 0 0 0,0 0 0 0 0,-1-1 0 0 0,1 1 0 0 0,0-1 0 0 0,-1 0-1 0 0,0 1 1 0 0,0-2 0 0 0,0 1 0 0 0,0 0 0 0 0,-1 0 0 0 0,0-1 0 0 0,0 0 0 0 0,0 1-1 0 0,0-1 1 0 0,-1 0 0 0 0,0 0 0 0 0,0 0 0 0 0,0 0 0 0 0,0 0 0 0 0,-1 0-1 0 0,0 0 1 0 0,0 0 0 0 0,0 0 0 0 0,-1 0 0 0 0,0-5 0 0 0,-2-1 7 0 0,1 1-1 0 0,-1 0 1 0 0,-1 0 0 0 0,0 0 0 0 0,0 0 0 0 0,-1 1 0 0 0,0-1 0 0 0,-1 1 0 0 0,0 0 0 0 0,0 1 0 0 0,-12-13-1 0 0,9 13 41 0 0,0-1-1 0 0,-1 1 1 0 0,0 1-1 0 0,0 0 0 0 0,-1 0 1 0 0,0 1-1 0 0,0 1 0 0 0,0-1 1 0 0,-13-3-1 0 0,20 8-229 0 0,-1-1 0 0 0,0 1 0 0 0,0 0 0 0 0,0 0 0 0 0,0 1 0 0 0,0-1 0 0 0,0 1 0 0 0,0 0 0 0 0,0 1 0 0 0,0-1 0 0 0,0 1 0 0 0,0 0 0 0 0,0 0 0 0 0,0 0 0 0 0,1 1 0 0 0,-1 0 0 0 0,0 0 0 0 0,1 0 0 0 0,-1 0-1 0 0,1 1 1 0 0,0 0 0 0 0,0-1 0 0 0,0 2 0 0 0,-7 6 0 0 0,10-9-269 0 0,-1 1 0 0 0,1 0 0 0 0,0 0-1 0 0,0 0 1 0 0,0-1 0 0 0,0 1 0 0 0,0 0-1 0 0,0 1 1 0 0,1-1 0 0 0,-1 0 0 0 0,1 0-1 0 0,-1 2 1 0 0,0 27-9304 0 0,2-18 4024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8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174 15 44 0 0,'-8'-8'5595'0'0,"5"5"-5755"0"0,-1 2 482 0 0,1 0 0 0 0,-1 1-1 0 0,1-1 1 0 0,-1 1 0 0 0,0-1-1 0 0,1 1 1 0 0,-1 0 0 0 0,1 0 0 0 0,-1 1-1 0 0,1-1 1 0 0,-1 1 0 0 0,0 0 0 0 0,1 0-1 0 0,0 0 1 0 0,-1 0 0 0 0,1 0-1 0 0,0 1 1 0 0,-1 0 0 0 0,1 0 0 0 0,0-1-1 0 0,0 2 1 0 0,1-1 0 0 0,-1 0-1 0 0,0 1 1 0 0,1-1 0 0 0,-1 1 0 0 0,-2 4-1 0 0,4-7-306 0 0,-5 7 581 0 0,-1-1 1 0 0,1 1-1 0 0,0 0 1 0 0,1 1 0 0 0,-1 0-1 0 0,2-1 1 0 0,-1 2 0 0 0,1-1-1 0 0,0 0 1 0 0,1 1 0 0 0,0 0-1 0 0,0 0 1 0 0,-2 13 0 0 0,5-12-463 0 0,-1 1 0 0 0,2 0 0 0 0,0-1 1 0 0,0 1-1 0 0,1-1 0 0 0,0 1 0 0 0,0-1 1 0 0,2 0-1 0 0,-1 0 0 0 0,1 0 0 0 0,6 10 1 0 0,1 1-23 0 0,1-1 1 0 0,1-1 0 0 0,0 0 0 0 0,17 18 0 0 0,-24-31-95 0 0,0 0 0 0 0,0-1 0 0 0,0 0 0 0 0,0 0 1 0 0,1-1-1 0 0,0 1 0 0 0,0-1 0 0 0,0-1 0 0 0,0 1 1 0 0,1-1-1 0 0,-1-1 0 0 0,1 1 0 0 0,0-1 0 0 0,0-1 1 0 0,0 1-1 0 0,0-1 0 0 0,0-1 0 0 0,0 1 0 0 0,0-2 1 0 0,0 1-1 0 0,0-1 0 0 0,0 0 0 0 0,0 0 0 0 0,0-1 1 0 0,-1 0-1 0 0,1-1 0 0 0,-1 0 0 0 0,1 0 0 0 0,-1 0 1 0 0,0-1-1 0 0,0 0 0 0 0,0-1 0 0 0,-1 1 0 0 0,1-1 1 0 0,-1 0-1 0 0,0-1 0 0 0,-1 0 0 0 0,1 0 0 0 0,-1 0 1 0 0,0 0-1 0 0,-1-1 0 0 0,1 0 0 0 0,3-9 0 0 0,-4 6-9 0 0,-1 0-1 0 0,0 0 0 0 0,0 0 1 0 0,-1 0-1 0 0,-1-1 1 0 0,1 1-1 0 0,-2 0 0 0 0,1-1 1 0 0,-2 1-1 0 0,1 0 0 0 0,-2-1 1 0 0,1 1-1 0 0,-1 0 1 0 0,-1-1-1 0 0,1 1 0 0 0,-2 1 1 0 0,-4-12-1 0 0,5 16-4 0 0,0-1-1 0 0,0 0 1 0 0,0 1-1 0 0,-1 0 1 0 0,1 0 0 0 0,-1 0-1 0 0,0 0 1 0 0,-1 0-1 0 0,1 1 1 0 0,-1 0-1 0 0,0 0 1 0 0,0 0 0 0 0,-1 0-1 0 0,1 1 1 0 0,-1 0-1 0 0,1 0 1 0 0,-1 1 0 0 0,0 0-1 0 0,0 0 1 0 0,0 0-1 0 0,0 0 1 0 0,0 1 0 0 0,-1 0-1 0 0,1 0 1 0 0,0 1-1 0 0,-1 0 1 0 0,1 0-1 0 0,-12 2 1 0 0,4 0-529 0 0,-1 1 0 0 0,1 0 0 0 0,-21 8 0 0 0,31-9-323 0 0,0-1 0 0 0,1 1 0 0 0,-1 0 0 0 0,0 1 0 0 0,1-1 0 0 0,0 1 0 0 0,-5 4 0 0 0,6-6-154 0 0,1 1 0 0 0,0-1 0 0 0,0 1 0 0 0,-1 0 0 0 0,1 0 0 0 0,0 0 0 0 0,0-1 0 0 0,1 1 0 0 0,-1 0 1 0 0,0 0-1 0 0,1 0 0 0 0,-1 0 0 0 0,1 1 0 0 0,0-1 0 0 0,-1 3 0 0 0,1 1 12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8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 6 212 0 0,'-5'2'13763'0'0,"31"-5"-13381"0"0,12-2 264 0 0,-37 5-658 0 0,1 0 0 0 0,-1 0 1 0 0,1 1-1 0 0,-1-1 0 0 0,1 0 0 0 0,-1 0 1 0 0,1 1-1 0 0,-1-1 0 0 0,1 1 0 0 0,-1-1 1 0 0,1 1-1 0 0,-1 0 0 0 0,0-1 0 0 0,1 1 1 0 0,-1 0-1 0 0,0 0 0 0 0,1 0 0 0 0,-1 0 1 0 0,1 2-1 0 0,-1-1-426 0 0,-1-1 1 0 0,1 1-1 0 0,-1 0 1 0 0,1 0-1 0 0,-1 0 0 0 0,0 0 1 0 0,0 0-1 0 0,0 0 1 0 0,0 0-1 0 0,0 0 0 0 0,0 0 1 0 0,0-1-1 0 0,-1 1 1 0 0,1 0-1 0 0,-1 0 0 0 0,0 2 1 0 0,-1 0-390 0 0,1 1 0 0 0,-1-1 0 0 0,1 0 0 0 0,-1-1 0 0 0,0 1 0 0 0,-4 5-1 0 0,1-3-91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3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202 33 216 0 0,'-3'0'6448'0'0,"-5"-1"-3610"0"0,-15-2-1680 0 0,20 1-899 0 0,-1 1 0 0 0,1-1-1 0 0,0 1 1 0 0,-1 0 0 0 0,1 1-1 0 0,-1-1 1 0 0,1 0 0 0 0,-7 1 0 0 0,9 0 65 0 0,-21 13 8430 0 0,5 2-6990 0 0,9-9-1496 0 0,0 1-1 0 0,1 0 1 0 0,-1 1-1 0 0,2-1 1 0 0,-1 1-1 0 0,-9 16 1 0 0,11-16-193 0 0,1 1 0 0 0,0-1 0 0 0,1 1 1 0 0,0 0-1 0 0,0 0 0 0 0,0 0 0 0 0,1 0 0 0 0,1 0 1 0 0,0 1-1 0 0,0-1 0 0 0,1 0 0 0 0,0 1 0 0 0,0-1 1 0 0,4 16-1 0 0,-3-13-67 0 0,1-1 1 0 0,1 1-1 0 0,-1-1 1 0 0,2 0-1 0 0,0 0 1 0 0,0-1-1 0 0,1 1 1 0 0,0-1-1 0 0,1 0 1 0 0,0 0-1 0 0,1-1 1 0 0,0 0-1 0 0,11 12 0 0 0,-14-17-11 0 0,0 0-1 0 0,1-1 0 0 0,-1 0 0 0 0,1 1 1 0 0,0-2-1 0 0,0 1 0 0 0,0 0 0 0 0,0-1 1 0 0,0 0-1 0 0,1 0 0 0 0,-1-1 0 0 0,0 0 1 0 0,1 0-1 0 0,0 0 0 0 0,-1 0 0 0 0,1-1 0 0 0,-1 0 1 0 0,1 0-1 0 0,0 0 0 0 0,-1-1 0 0 0,1 0 1 0 0,-1 0-1 0 0,1 0 0 0 0,-1-1 0 0 0,0 0 1 0 0,1 0-1 0 0,-1 0 0 0 0,0-1 0 0 0,0 0 1 0 0,-1 1-1 0 0,1-2 0 0 0,0 1 0 0 0,6-7 0 0 0,-6 6 8 0 0,0-1 0 0 0,0 0 0 0 0,-1-1-1 0 0,0 1 1 0 0,0-1 0 0 0,0 0-1 0 0,0 0 1 0 0,-1 0 0 0 0,4-9-1 0 0,-2-2 10 0 0,-1 0 0 0 0,4-27 0 0 0,-8 44-13 0 0,2-12 41 0 0,0 1-1 0 0,-1-1 1 0 0,-1 1-1 0 0,0-1 0 0 0,0 1 1 0 0,-1 0-1 0 0,-1-1 1 0 0,0 1-1 0 0,0 0 0 0 0,-1 0 1 0 0,-7-17-1 0 0,2 15 75 0 0,-1 1 0 0 0,0 0 0 0 0,-1 0 1 0 0,0 1-1 0 0,0 0 0 0 0,-19-13 0 0 0,8 5 27 0 0,19 17-136 0 0,-1 1 0 0 0,0-1 0 0 0,0 1 0 0 0,0-1 0 0 0,0 1 0 0 0,-1 0 0 0 0,1 0 0 0 0,-7-1 0 0 0,5 1-292 0 0,4 0 131 0 0,10 44-26456 0 0,-8-38 25614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3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92 1 300 0 0,'0'0'10503'0'0,"-36"2"-1133"0"0,7 37-4812 0 0,24-24-4454 0 0,-1 1 0 0 0,2-1 0 0 0,0 1 0 0 0,1 0 0 0 0,1 0 0 0 0,0 0 0 0 0,1 18 0 0 0,2-24-91 0 0,0 0 0 0 0,1 1 0 0 0,-1-1 0 0 0,2 0-1 0 0,0 0 1 0 0,0 0 0 0 0,1-1 0 0 0,0 1 0 0 0,0-1 0 0 0,1 0 0 0 0,1 0 0 0 0,6 9-1 0 0,-10-15-12 0 0,7 9 5 0 0,0 0-1 0 0,1 0 1 0 0,20 18-1 0 0,-26-27 6 0 0,1 1 0 0 0,-1-2 0 0 0,1 1 0 0 0,0 0 0 0 0,0-1 0 0 0,-1 0 0 0 0,2 0 0 0 0,-1 0 0 0 0,0-1 0 0 0,0 0 0 0 0,0 0 0 0 0,1 0 0 0 0,-1-1 0 0 0,7 1 0 0 0,-6-1 0 0 0,0-1 0 0 0,0 0 0 0 0,-1 1 0 0 0,1-2 0 0 0,-1 1 0 0 0,1-1 1 0 0,-1 0-1 0 0,1 0 0 0 0,-1 0 0 0 0,0-1 0 0 0,0 1 0 0 0,0-1 0 0 0,0-1 0 0 0,-1 1 0 0 0,1-1 1 0 0,4-5-1 0 0,-5 5-9 0 0,-1 0 1 0 0,1 0 0 0 0,-1 0 0 0 0,0-1-1 0 0,-1 1 1 0 0,1-1 0 0 0,-1 0 0 0 0,0 0-1 0 0,0 0 1 0 0,-1 0 0 0 0,1 0 0 0 0,-1 0-1 0 0,0 0 1 0 0,0 0 0 0 0,-1-1 0 0 0,0 1-1 0 0,1 0 1 0 0,-3-10 0 0 0,0-3 2 0 0,0 1 0 0 0,-2 0 0 0 0,0-1-1 0 0,-10-23 1 0 0,12 35 57 0 0,-1-1-1 0 0,0 1 0 0 0,0 0 0 0 0,-1 0 0 0 0,1 1 1 0 0,-1-1-1 0 0,-1 1 0 0 0,1 0 0 0 0,-1 0 0 0 0,0 0 1 0 0,0 1-1 0 0,0-1 0 0 0,0 1 0 0 0,-1 0 0 0 0,0 1 1 0 0,0-1-1 0 0,0 1 0 0 0,0 1 0 0 0,-11-5 1 0 0,9 4-42 0 0,-21-8 254 0 0,-44-11-1 0 0,69 21-952 0 0,1 0 1 0 0,0 1 0 0 0,0 0 0 0 0,0-1 0 0 0,-1 1 0 0 0,1 0 0 0 0,-6 1 0 0 0,8 0 531 0 0,1-1 0 0 0,0 0 0 0 0,-1 0 0 0 0,1 0 0 0 0,0 0 0 0 0,-1 0 1 0 0,1 0-1 0 0,0 1 0 0 0,-1-1 0 0 0,1 0 0 0 0,0 0 0 0 0,-1 1 0 0 0,1-1 0 0 0,0 0 0 0 0,-1 0 0 0 0,1 1 0 0 0,0-1 1 0 0,0 0-1 0 0,0 1 0 0 0,-1-1 0 0 0,1 0 0 0 0,0 1 0 0 0,0-1 0 0 0,0 0 0 0 0,0 1 0 0 0,-1 0 0 0 0,9 15-2210 0 0,-5-12 666 0 0,-1 0-1 0 0,1 0 1 0 0,-1 1-1 0 0,0-1 1 0 0,-1 1-1 0 0,3 8 1 0 0,1 2-1308 0 0,-3-9 2021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3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101 1 188 0 0,'-7'0'8895'0'0,"-4"6"-5206"0"0,-11 15-2690 0 0,16-15 449 0 0,1-2-756 0 0,1 0 1 0 0,-1 1-1 0 0,1 0 1 0 0,0 0-1 0 0,0 1 1 0 0,1-1 0 0 0,-1 1-1 0 0,1-1 1 0 0,1 1-1 0 0,-1 0 1 0 0,-2 8-1 0 0,2 0-335 0 0,1 0 1 0 0,0-1-1 0 0,1 1 0 0 0,0 19 0 0 0,1-11-202 0 0,1 0 1 0 0,1-1-1 0 0,8 38 0 0 0,-8-48-111 0 0,1-1-1 0 0,1 0 0 0 0,0-1 1 0 0,1 1-1 0 0,-1-1 0 0 0,2 0 1 0 0,-1 0-1 0 0,1 0 0 0 0,14 15 1 0 0,-9-13-1 0 0,1 1 0 0 0,-1-2 0 0 0,2 1 0 0 0,19 12 0 0 0,-26-20-21 0 0,-1 0-1 0 0,1 0 1 0 0,0-1-1 0 0,0 0 0 0 0,0 0 1 0 0,0 0-1 0 0,1-1 1 0 0,-1 0-1 0 0,0 0 0 0 0,1 0 1 0 0,-1-1-1 0 0,1 0 1 0 0,-1-1-1 0 0,7 0 0 0 0,-8 0-5 0 0,1 0-1 0 0,-1-1 0 0 0,0 0 0 0 0,0 0 0 0 0,0 0 1 0 0,0-1-1 0 0,0 1 0 0 0,0-1 0 0 0,0 0 0 0 0,-1-1 1 0 0,0 1-1 0 0,0-1 0 0 0,0 0 0 0 0,0 0 0 0 0,0 0 1 0 0,-1 0-1 0 0,1-1 0 0 0,-1 1 0 0 0,-1-1 0 0 0,1 0 1 0 0,-1 0-1 0 0,1 0 0 0 0,-1 0 0 0 0,-1 0 0 0 0,3-10 1 0 0,-1 1-14 0 0,0 0 0 0 0,-1 0 0 0 0,-1 0 0 0 0,0 0 0 0 0,-1 0 1 0 0,-1 0-1 0 0,0 0 0 0 0,0 0 0 0 0,-5-16 0 0 0,3 21 33 0 0,0-1-1 0 0,-1 1 1 0 0,0 0 0 0 0,0 0-1 0 0,-1 1 1 0 0,0-1-1 0 0,-1 1 1 0 0,0 0 0 0 0,0 1-1 0 0,-1-1 1 0 0,0 1-1 0 0,0 0 1 0 0,-13-9 0 0 0,14 12-15 0 0,0 0-1 0 0,0 0 1 0 0,0 1 0 0 0,0 0 0 0 0,0 0 0 0 0,0 0 0 0 0,-1 1 0 0 0,0 0 0 0 0,1 0 0 0 0,-1 1 0 0 0,0-1 0 0 0,0 2 0 0 0,0-1 0 0 0,0 1 0 0 0,0 0 0 0 0,0 0 0 0 0,0 1 0 0 0,1 0 0 0 0,-1 0 0 0 0,-10 3 0 0 0,8-1-486 0 0,-17 6-868 0 0,25-9 960 0 0,0 0 0 0 0,0 0 0 0 0,0 1-1 0 0,0-1 1 0 0,1 0 0 0 0,-1 1 0 0 0,0-1 0 0 0,0 1 0 0 0,1-1 0 0 0,-1 1-1 0 0,0 0 1 0 0,1-1 0 0 0,-1 1 0 0 0,0-1 0 0 0,1 1 0 0 0,-1 0-1 0 0,1 0 1 0 0,-1-1 0 0 0,1 1 0 0 0,0 0 0 0 0,-1 0 0 0 0,0 1 0 0 0,2 1-954 0 0,-1 0 1 0 0,1-1-1 0 0,0 1 0 0 0,-1-1 1 0 0,1 1-1 0 0,0-1 1 0 0,0 0-1 0 0,3 5 1 0 0,2 3-2546 0 0,-2-3 2732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3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166 57 260 0 0,'0'0'625'0'0,"9"-11"6882"0"0,-10 8-7319 0 0,-1 0 1 0 0,0 0-1 0 0,0 0 1 0 0,0 0-1 0 0,0 0 0 0 0,0 0 1 0 0,0 1-1 0 0,-1-1 0 0 0,1 1 1 0 0,-1 0-1 0 0,-5-4 0 0 0,7 5-56 0 0,0 0 0 0 0,0 0 0 0 0,0 1 0 0 0,0-1 0 0 0,0 0 0 0 0,0 0-1 0 0,0 1 1 0 0,0-1 0 0 0,-1 1 0 0 0,1-1 0 0 0,0 1 0 0 0,0-1-1 0 0,-1 1 1 0 0,1 0 0 0 0,0 0 0 0 0,-1 0 0 0 0,1 0 0 0 0,0 0 0 0 0,-1 0-1 0 0,1 0 1 0 0,0 0 0 0 0,-1 0 0 0 0,1 0 0 0 0,0 1 0 0 0,0-1-1 0 0,-1 1 1 0 0,1-1 0 0 0,0 1 0 0 0,0-1 0 0 0,0 1 0 0 0,0 0 0 0 0,-2 0-1 0 0,-17 20 3881 0 0,15-17-3161 0 0,1 0 0 0 0,-1 1 0 0 0,1 0 1 0 0,0 0-1 0 0,-4 8 0 0 0,-8 13 49 0 0,9-15-756 0 0,1-1 1 0 0,1 1-1 0 0,-9 21 1 0 0,13-28-136 0 0,0 1 0 0 0,0-1 0 0 0,0 1 1 0 0,1-1-1 0 0,0 0 0 0 0,0 1 0 0 0,0-1 1 0 0,0 1-1 0 0,1-1 0 0 0,-1 1 0 0 0,1-1 1 0 0,0 0-1 0 0,1 1 0 0 0,1 5 0 0 0,5 4 86 0 0,0 1-1 0 0,0-1 1 0 0,1 0-1 0 0,1 0 1 0 0,1-1-1 0 0,-1-1 1 0 0,2 0-1 0 0,0 0 0 0 0,0-1 1 0 0,1-1-1 0 0,1 0 1 0 0,-1-1-1 0 0,2 0 1 0 0,15 7-1 0 0,-24-14-57 0 0,-1 0 1 0 0,1-1-1 0 0,0 1 0 0 0,0-1 0 0 0,0 0 1 0 0,-1-1-1 0 0,1 0 0 0 0,0 0 0 0 0,0 0 1 0 0,0 0-1 0 0,0-1 0 0 0,0 0 0 0 0,0 0 1 0 0,-1-1-1 0 0,1 1 0 0 0,9-6 0 0 0,-8 4 2 0 0,0-1 1 0 0,0 0-1 0 0,-1-1 0 0 0,0 1 0 0 0,0-1 0 0 0,0-1 1 0 0,0 1-1 0 0,-1-1 0 0 0,0 0 0 0 0,0 0 1 0 0,-1 0-1 0 0,5-10 0 0 0,-6 8-4 0 0,0-1 1 0 0,-1 1-1 0 0,0-1 1 0 0,-1 0-1 0 0,0 0 1 0 0,-1 1-1 0 0,1-1 1 0 0,-2 0-1 0 0,1 0 1 0 0,-1 0-1 0 0,-1 0 1 0 0,1 1-1 0 0,-7-17 1 0 0,3 12 82 0 0,0 0 0 0 0,-2 0 0 0 0,1 1 0 0 0,-2 0 0 0 0,0 1 0 0 0,0-1 0 0 0,-1 1 0 0 0,0 1 0 0 0,-14-13 0 0 0,17 18-108 0 0,0 0-1 0 0,0 1 1 0 0,-1-1-1 0 0,0 1 1 0 0,1 0-1 0 0,-2 1 1 0 0,1-1-1 0 0,0 1 1 0 0,-1 1-1 0 0,1-1 1 0 0,-1 2-1 0 0,0-1 1 0 0,1 1-1 0 0,-1 0 1 0 0,0 0-1 0 0,0 1 0 0 0,0 0 1 0 0,-8 1-1 0 0,-24 12-3346 0 0,46 9-15816 0 0,11-1 12867 0 0,-15-16 5411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3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89 45 268 0 0,'12'-13'8773'0'0,"-12"12"-8628"0"0,0 0 1 0 0,0-1 0 0 0,0 1-1 0 0,0 0 1 0 0,0 0-1 0 0,0 0 1 0 0,0 0-1 0 0,0-1 1 0 0,-1 1 0 0 0,1 0-1 0 0,-1 0 1 0 0,1 0-1 0 0,0 0 1 0 0,-1 0-1 0 0,0 0 1 0 0,1 0-1 0 0,-1 0 1 0 0,0 0 0 0 0,0 0-1 0 0,1 0 1 0 0,-1 0-1 0 0,0 1 1 0 0,0-1-1 0 0,0 0 1 0 0,0 0 0 0 0,0 1-1 0 0,0-1 1 0 0,0 1-1 0 0,0-1 1 0 0,-1 0-1 0 0,-1 1 364 0 0,0-1-1 0 0,0 1 0 0 0,0 0 0 0 0,0 0 0 0 0,1 0 0 0 0,-1 0 0 0 0,0 1 1 0 0,0-1-1 0 0,0 1 0 0 0,1-1 0 0 0,-6 3 0 0 0,5-2-252 0 0,1 1 1 0 0,-1-1-1 0 0,0 1 0 0 0,1 0 0 0 0,0 0 1 0 0,-1 0-1 0 0,1 0 0 0 0,0 0 1 0 0,0 1-1 0 0,0-1 0 0 0,0 0 0 0 0,0 1 1 0 0,1 0-1 0 0,-1-1 0 0 0,1 1 1 0 0,0 0-1 0 0,0 0 0 0 0,0 0 0 0 0,0 0 1 0 0,0-1-1 0 0,1 1 0 0 0,-1 4 0 0 0,-1 4-203 0 0,1 0 0 0 0,1 0 0 0 0,0-1-1 0 0,0 1 1 0 0,2 11 0 0 0,-1-16-51 0 0,1 0-1 0 0,0-1 1 0 0,0 1 0 0 0,0 0 0 0 0,0-1 0 0 0,1 0 0 0 0,0 1-1 0 0,0-1 1 0 0,1 0 0 0 0,-1-1 0 0 0,1 1 0 0 0,0-1 0 0 0,0 1 0 0 0,1-1-1 0 0,7 6 1 0 0,-4-5 5 0 0,0 1 0 0 0,0-1-1 0 0,0-1 1 0 0,1 0 0 0 0,0 0 0 0 0,-1 0-1 0 0,1-1 1 0 0,1 0 0 0 0,10 1-1 0 0,-17-4 3 0 0,1 0 0 0 0,-1 0 0 0 0,0 0-1 0 0,0-1 1 0 0,0 1 0 0 0,0-1 0 0 0,0 0-1 0 0,-1 0 1 0 0,1 0 0 0 0,0 0-1 0 0,0 0 1 0 0,0 0 0 0 0,-1-1 0 0 0,1 0-1 0 0,-1 1 1 0 0,1-1 0 0 0,-1 0 0 0 0,0 0-1 0 0,0-1 1 0 0,1 1 0 0 0,-2 0-1 0 0,1-1 1 0 0,0 1 0 0 0,0-1 0 0 0,-1 1-1 0 0,1-1 1 0 0,-1 0 0 0 0,0 0 0 0 0,1-4-1 0 0,1 1 27 0 0,-1 0 1 0 0,0 0-1 0 0,0 0 0 0 0,-1 0 0 0 0,0 0 0 0 0,0 0 0 0 0,-1-1 1 0 0,1 1-1 0 0,-1 0 0 0 0,-1-1 0 0 0,1 1 0 0 0,-1 0 0 0 0,-2-11 0 0 0,1 12 7 0 0,0 0-12 0 0,1-1 0 0 0,-1 1 0 0 0,0 0 0 0 0,0 0 0 0 0,-1-1 0 0 0,1 1 0 0 0,-1 1 1 0 0,0-1-1 0 0,-1 0 0 0 0,1 1 0 0 0,-1 0 0 0 0,0 0 0 0 0,0 0 0 0 0,0 0 0 0 0,0 0 1 0 0,-1 1-1 0 0,-6-4 0 0 0,8 5-291 0 0,-1 0 0 0 0,0 0 0 0 0,0 0 0 0 0,0 1 0 0 0,1 0 0 0 0,-1 0 0 0 0,-1 0 0 0 0,1 0 0 0 0,0 0 0 0 0,0 1 0 0 0,-5-1 0 0 0,7 2-411 0 0,0-1-1 0 0,0 0 0 0 0,0 1 1 0 0,0-1-1 0 0,0 1 1 0 0,0 0-1 0 0,1 0 0 0 0,-1-1 1 0 0,0 1-1 0 0,-2 2 0 0 0,-14 19-13518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19 464 0 0,'7'-5'1426'0'0,"18"-8"2466"0"0,-24 13-3447 0 0,0 0 0 0 0,0 0 0 0 0,0 0 0 0 0,-1 0 0 0 0,1 0 0 0 0,0 0 0 0 0,0 0 0 0 0,0 0 0 0 0,-1 0 1 0 0,1 0-1 0 0,0 1 0 0 0,0-1 0 0 0,-1 0 0 0 0,1 1 0 0 0,0-1 0 0 0,0 0 0 0 0,-1 1 0 0 0,1-1 0 0 0,1 2 0 0 0,-2 0-53 0 0,-1 0 0 0 0,1 1 0 0 0,0-1 0 0 0,-1 0-1 0 0,1 0 1 0 0,-1 1 0 0 0,0-1 0 0 0,1 0 0 0 0,-1 0 0 0 0,0 0 0 0 0,0 0 0 0 0,-1 0 0 0 0,1 0 0 0 0,-3 3 0 0 0,3-4-52 0 0,-94 145 3872 0 0,51-86-4271 0 0,-79 83 0 0 0,93-119-757 0 0,25-20-2767 0 0,29-26-11300 0 0,1-18 10759 0 0,-21 34 3445 0 0,3-7-120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3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168 22 240 0 0,'1'-6'14497'0'0,"-2"3"-15665"0"0,-1 2 1419 0 0,0-1 0 0 0,0 1 1 0 0,0 0-1 0 0,0 0 0 0 0,-1-1 0 0 0,1 2 0 0 0,0-1 0 0 0,-1 0 0 0 0,1 0 0 0 0,0 1 0 0 0,-1-1 0 0 0,1 1 1 0 0,-1 0-1 0 0,1 0 0 0 0,-1 0 0 0 0,1 0 0 0 0,-1 0 0 0 0,1 1 0 0 0,-1-1 0 0 0,1 0 0 0 0,0 1 0 0 0,-1 0 0 0 0,1 0 1 0 0,0 0-1 0 0,-1 0 0 0 0,1 0 0 0 0,0 0 0 0 0,0 1 0 0 0,0-1 0 0 0,0 1 0 0 0,-3 2 0 0 0,-2 2 154 0 0,1-1-1 0 0,-1 1 0 0 0,1 1 0 0 0,1-1 0 0 0,-1 1 1 0 0,1 0-1 0 0,1 0 0 0 0,-5 9 0 0 0,3-4-356 0 0,0 0 0 0 0,1 0 0 0 0,1 0 0 0 0,0 1 0 0 0,1 0 0 0 0,0-1 0 0 0,1 1 0 0 0,0 1 0 0 0,1-1 0 0 0,1 0 0 0 0,0 0 0 0 0,1 0 0 0 0,0 0 0 0 0,1 0 0 0 0,0 0 0 0 0,5 14 0 0 0,-4-17-42 0 0,1 0-1 0 0,0-1 1 0 0,1 1 0 0 0,0-1-1 0 0,0 0 1 0 0,1 0-1 0 0,0 0 1 0 0,0-1-1 0 0,1 0 1 0 0,0 0-1 0 0,11 8 1 0 0,-15-13-3 0 0,1 0 1 0 0,0 0-1 0 0,0-1 1 0 0,0 1-1 0 0,0-1 1 0 0,0 0-1 0 0,0 0 1 0 0,1-1-1 0 0,-1 1 0 0 0,1-1 1 0 0,-1 0-1 0 0,1 0 1 0 0,-1-1-1 0 0,1 1 1 0 0,0-1-1 0 0,-1 0 1 0 0,1 0-1 0 0,0-1 1 0 0,-1 1-1 0 0,1-1 1 0 0,-1 0-1 0 0,1 0 0 0 0,-1-1 1 0 0,1 1-1 0 0,-1-1 1 0 0,0 0-1 0 0,8-4 1 0 0,-3 0-7 0 0,1-1-1 0 0,-1 1 1 0 0,0-2 0 0 0,0 1 0 0 0,-1-1-1 0 0,0 0 1 0 0,-1-1 0 0 0,0 0 0 0 0,0 0 0 0 0,0-1-1 0 0,-2 0 1 0 0,1 0 0 0 0,-1 0 0 0 0,0 0-1 0 0,-1-1 1 0 0,5-21 0 0 0,-8 25 9 0 0,-1 1-1 0 0,0 0 1 0 0,0 0-1 0 0,0 0 1 0 0,-1 0-1 0 0,0 0 1 0 0,0 0-1 0 0,0 0 1 0 0,-1 0-1 0 0,0 0 1 0 0,0 1-1 0 0,0-1 1 0 0,-1 1-1 0 0,0-1 1 0 0,0 1-1 0 0,-6-7 1 0 0,1 1 30 0 0,-1 1 0 0 0,-1 0 0 0 0,0 1 0 0 0,0 0 0 0 0,-1 0 1 0 0,-15-9-1 0 0,2 4 24 0 0,18 12-47 0 0,1-1 0 0 0,0 0 0 0 0,-1 0 0 0 0,2 0 0 0 0,-1-1 0 0 0,0 0 0 0 0,-7-7 0 0 0,2 0-3865 0 0,16 44-12925 0 0,-1-17 12080 0 0,-5-9 3721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3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151 12 20 0 0,'-6'-10'9381'0'0,"6"10"-9020"0"0,-1 0 0 0 0,1-1 0 0 0,-1 1-1 0 0,-18 0 3996 0 0,-21 12-1115 0 0,35-10-1744 0 0,1-1-1218 0 0,-1 1-1 0 0,1 0 1 0 0,-1 0 0 0 0,1 0 0 0 0,0 1 0 0 0,0-1-1 0 0,0 1 1 0 0,1 0 0 0 0,-1 0 0 0 0,1 0-1 0 0,-1 1 1 0 0,1-1 0 0 0,0 1 0 0 0,0 0 0 0 0,1 0-1 0 0,-1 0 1 0 0,-2 6 0 0 0,3-4-155 0 0,0 1 1 0 0,0 0-1 0 0,0 0 0 0 0,1 0 1 0 0,0 0-1 0 0,0 1 0 0 0,1-1 1 0 0,0 0-1 0 0,0 0 0 0 0,2 11 1 0 0,2 3-110 0 0,1 0 0 0 0,1-1 0 0 0,1 1 0 0 0,1-1 0 0 0,0-1 0 0 0,20 33 0 0 0,-23-43-8 0 0,0 0 1 0 0,1-1-1 0 0,1 1 0 0 0,-1-1 1 0 0,1-1-1 0 0,1 1 0 0 0,-1-1 1 0 0,1 0-1 0 0,17 10 0 0 0,-19-14 2 0 0,-1 0 0 0 0,1-1 1 0 0,0 0-1 0 0,0 0 0 0 0,0 0 0 0 0,0-1 0 0 0,0 0 0 0 0,0 0 0 0 0,1-1 0 0 0,-1 1 1 0 0,0-1-1 0 0,0-1 0 0 0,1 1 0 0 0,-1-1 0 0 0,0 0 0 0 0,0 0 0 0 0,11-5 0 0 0,-8 3-9 0 0,-1 0-1 0 0,1-1 0 0 0,-1 0 0 0 0,0 0 0 0 0,0-1 0 0 0,0 0 0 0 0,-1-1 0 0 0,1 0 0 0 0,-2 0 0 0 0,1 0 0 0 0,0-1 0 0 0,6-9 0 0 0,-9 11 1 0 0,-1-1 0 0 0,0 1 0 0 0,0-1 0 0 0,-1 1 0 0 0,1-1 0 0 0,-1 0 0 0 0,0 0 0 0 0,-1 0 0 0 0,1 0 0 0 0,-1-1 0 0 0,-1 1 0 0 0,1 0 0 0 0,-1 0 0 0 0,0-1 0 0 0,0 1 0 0 0,-1 0 0 0 0,0 0 0 0 0,-3-12 0 0 0,2 9 1 0 0,-1 0-1 0 0,0 0 1 0 0,-1 0-1 0 0,0 0 1 0 0,0 1-1 0 0,-1 0 1 0 0,0 0-1 0 0,-8-10 1 0 0,9 14-3 0 0,-1-1 0 0 0,1 1 0 0 0,-1 1 0 0 0,1-1 1 0 0,-1 0-1 0 0,0 1 0 0 0,0 0 0 0 0,-1 1 0 0 0,1-1 0 0 0,-1 1 1 0 0,1 0-1 0 0,-1 0 0 0 0,0 0 0 0 0,-9 0 0 0 0,9 0-231 0 0,0 1-1 0 0,0-1 1 0 0,0 1-1 0 0,0-2 1 0 0,0 1-1 0 0,0-1 1 0 0,0 0-1 0 0,1 0 1 0 0,-7-5-1 0 0,38 30-22451 0 0,-23-16 21754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4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120 46 64 0 0,'0'0'606'0'0,"-7"-20"9416"0"0,4 17-9403 0 0,0 0 1 0 0,-1 0 0 0 0,1 1 0 0 0,0-1 0 0 0,-1 1 0 0 0,0 0-1 0 0,1 0 1 0 0,-9-3 0 0 0,11 5-363 0 0,-1 0 0 0 0,0 0 0 0 0,1-1 0 0 0,-1 1 0 0 0,1 1 0 0 0,-1-1 1 0 0,0 0-1 0 0,1 0 0 0 0,-1 1 0 0 0,1-1 0 0 0,-1 0 0 0 0,1 1 0 0 0,-1 0 0 0 0,1-1 0 0 0,-1 1 0 0 0,1 0 0 0 0,0 0 0 0 0,-1 0 1 0 0,1 0-1 0 0,0 0 0 0 0,0 0 0 0 0,-1 0 0 0 0,1 0 0 0 0,0 0 0 0 0,-1 2 0 0 0,-2 4-19 0 0,0-1-1 0 0,0 0 1 0 0,0 1-1 0 0,1 0 1 0 0,0 0 0 0 0,1 0-1 0 0,-1 0 1 0 0,2 0-1 0 0,-1 0 1 0 0,0 8-1 0 0,0-2-123 0 0,1 0 1 0 0,0 0-1 0 0,1 0 0 0 0,3 25 0 0 0,-1-31-91 0 0,0 0 1 0 0,1-1-1 0 0,0 1 1 0 0,0 0-1 0 0,0-1 1 0 0,1 0 0 0 0,-1 0-1 0 0,2 0 1 0 0,-1 0-1 0 0,1-1 1 0 0,-1 0-1 0 0,9 7 1 0 0,4 3-3 0 0,1 0 0 0 0,30 18-1 0 0,-32-23-4 0 0,0 0 0 0 0,1-1 0 0 0,0-1 0 0 0,29 10 0 0 0,-40-16-15 0 0,0 0 1 0 0,0-1-1 0 0,0 0 1 0 0,0-1-1 0 0,0 1 1 0 0,0-1-1 0 0,0 0 1 0 0,0-1-1 0 0,1 1 1 0 0,-1-1-1 0 0,0 0 1 0 0,0-1-1 0 0,-1 0 1 0 0,1 1-1 0 0,0-2 1 0 0,0 1-1 0 0,-1-1 1 0 0,6-3-1 0 0,-6 3-2 0 0,-1 0 0 0 0,0 0 0 0 0,-1-1 0 0 0,1 1 0 0 0,0-1 0 0 0,-1 0-1 0 0,0 1 1 0 0,0-2 0 0 0,0 1 0 0 0,0 0 0 0 0,-1 0 0 0 0,0-1 0 0 0,0 0 0 0 0,0 1-1 0 0,0-1 1 0 0,-1 0 0 0 0,0 0 0 0 0,0 0 0 0 0,0 0 0 0 0,0 0 0 0 0,-1 0-1 0 0,0 0 1 0 0,0 0 0 0 0,0 0 0 0 0,-1 0 0 0 0,0-5 0 0 0,-2-1 7 0 0,1 1-1 0 0,-1 0 1 0 0,-1 0 0 0 0,0 0 0 0 0,0 0 0 0 0,-1 1 0 0 0,0-1 0 0 0,-1 1 0 0 0,0 0 0 0 0,0 1 0 0 0,-12-13-1 0 0,9 13 41 0 0,0-1-1 0 0,-1 1 1 0 0,0 1-1 0 0,0 0 0 0 0,-1 0 1 0 0,0 1-1 0 0,0 1 0 0 0,0-1 1 0 0,-13-3-1 0 0,20 8-229 0 0,-1-1 0 0 0,0 1 0 0 0,0 0 0 0 0,0 0 0 0 0,0 1 0 0 0,0-1 0 0 0,0 1 0 0 0,0 0 0 0 0,0 1 0 0 0,0-1 0 0 0,0 1 0 0 0,0 0 0 0 0,0 0 0 0 0,0 0 0 0 0,1 1 0 0 0,-1 0 0 0 0,0 0 0 0 0,1 0 0 0 0,-1 0-1 0 0,1 1 1 0 0,0 0 0 0 0,0-1 0 0 0,0 2 0 0 0,-7 6 0 0 0,10-9-269 0 0,-1 1 0 0 0,1 0 0 0 0,0 0-1 0 0,0 0 1 0 0,0-1 0 0 0,0 1 0 0 0,0 0-1 0 0,0 1 1 0 0,1-1 0 0 0,-1 0 0 0 0,1 0-1 0 0,-1 2 1 0 0,0 27-9304 0 0,2-18 4024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4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174 15 44 0 0,'-8'-8'5595'0'0,"5"5"-5755"0"0,-1 2 482 0 0,1 0 0 0 0,-1 1-1 0 0,1-1 1 0 0,-1 1 0 0 0,0-1-1 0 0,1 1 1 0 0,-1 0 0 0 0,1 0 0 0 0,-1 1-1 0 0,1-1 1 0 0,-1 1 0 0 0,0 0 0 0 0,1 0-1 0 0,0 0 1 0 0,-1 0 0 0 0,1 0-1 0 0,0 1 1 0 0,-1 0 0 0 0,1 0 0 0 0,0-1-1 0 0,0 2 1 0 0,1-1 0 0 0,-1 0-1 0 0,0 1 1 0 0,1-1 0 0 0,-1 1 0 0 0,-2 4-1 0 0,4-7-306 0 0,-5 7 581 0 0,-1-1 1 0 0,1 1-1 0 0,0 0 1 0 0,1 1 0 0 0,-1 0-1 0 0,2-1 1 0 0,-1 2 0 0 0,1-1-1 0 0,0 0 1 0 0,1 1 0 0 0,0 0-1 0 0,0 0 1 0 0,-2 13 0 0 0,5-12-463 0 0,-1 1 0 0 0,2 0 0 0 0,0-1 1 0 0,0 1-1 0 0,1-1 0 0 0,0 1 0 0 0,0-1 1 0 0,2 0-1 0 0,-1 0 0 0 0,1 0 0 0 0,6 10 1 0 0,1 1-23 0 0,1-1 1 0 0,1-1 0 0 0,0 0 0 0 0,17 18 0 0 0,-24-31-95 0 0,0 0 0 0 0,0-1 0 0 0,0 0 0 0 0,0 0 1 0 0,1-1-1 0 0,0 1 0 0 0,0-1 0 0 0,0-1 0 0 0,0 1 1 0 0,1-1-1 0 0,-1-1 0 0 0,1 1 0 0 0,0-1 0 0 0,0-1 1 0 0,0 1-1 0 0,0-1 0 0 0,0-1 0 0 0,0 1 0 0 0,0-2 1 0 0,0 1-1 0 0,0-1 0 0 0,0 0 0 0 0,0 0 0 0 0,0-1 1 0 0,-1 0-1 0 0,1-1 0 0 0,-1 0 0 0 0,1 0 0 0 0,-1 0 1 0 0,0-1-1 0 0,0 0 0 0 0,0-1 0 0 0,-1 1 0 0 0,1-1 1 0 0,-1 0-1 0 0,0-1 0 0 0,-1 0 0 0 0,1 0 0 0 0,-1 0 1 0 0,0 0-1 0 0,-1-1 0 0 0,1 0 0 0 0,3-9 0 0 0,-4 6-9 0 0,-1 0-1 0 0,0 0 0 0 0,0 0 1 0 0,-1 0-1 0 0,-1-1 1 0 0,1 1-1 0 0,-2 0 0 0 0,1-1 1 0 0,-2 1-1 0 0,1 0 0 0 0,-2-1 1 0 0,1 1-1 0 0,-1 0 1 0 0,-1-1-1 0 0,1 1 0 0 0,-2 1 1 0 0,-4-12-1 0 0,5 16-4 0 0,0-1-1 0 0,0 0 1 0 0,0 1-1 0 0,-1 0 1 0 0,1 0 0 0 0,-1 0-1 0 0,0 0 1 0 0,-1 0-1 0 0,1 1 1 0 0,-1 0-1 0 0,0 0 1 0 0,0 0 0 0 0,-1 0-1 0 0,1 1 1 0 0,-1 0-1 0 0,1 0 1 0 0,-1 1 0 0 0,0 0-1 0 0,0 0 1 0 0,0 0-1 0 0,0 0 1 0 0,0 1 0 0 0,-1 0-1 0 0,1 0 1 0 0,0 1-1 0 0,-1 0 1 0 0,1 0-1 0 0,-12 2 1 0 0,4 0-529 0 0,-1 1 0 0 0,1 0 0 0 0,-21 8 0 0 0,31-9-323 0 0,0-1 0 0 0,1 1 0 0 0,-1 0 0 0 0,0 1 0 0 0,1-1 0 0 0,0 1 0 0 0,-5 4 0 0 0,6-6-154 0 0,1 1 0 0 0,0-1 0 0 0,0 1 0 0 0,-1 0 0 0 0,1 0 0 0 0,0 0 0 0 0,0-1 0 0 0,1 1 0 0 0,-1 0 1 0 0,0 0-1 0 0,1 0 0 0 0,-1 0 0 0 0,1 1 0 0 0,0-1 0 0 0,-1 3 0 0 0,1 1 12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4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 6 212 0 0,'-5'2'13763'0'0,"31"-5"-13381"0"0,12-2 264 0 0,-37 5-658 0 0,1 0 0 0 0,-1 0 1 0 0,1 1-1 0 0,-1-1 0 0 0,1 0 0 0 0,-1 0 1 0 0,1 1-1 0 0,-1-1 0 0 0,1 1 0 0 0,-1-1 1 0 0,1 1-1 0 0,-1 0 0 0 0,0-1 0 0 0,1 1 1 0 0,-1 0-1 0 0,0 0 0 0 0,1 0 0 0 0,-1 0 1 0 0,1 2-1 0 0,-1-1-426 0 0,-1-1 1 0 0,1 1-1 0 0,-1 0 1 0 0,1 0-1 0 0,-1 0 0 0 0,0 0 1 0 0,0 0-1 0 0,0 0 1 0 0,0 0-1 0 0,0 0 0 0 0,0 0 1 0 0,0-1-1 0 0,-1 1 1 0 0,1 0-1 0 0,-1 0 0 0 0,0 2 1 0 0,-1 0-390 0 0,1 1 0 0 0,-1-1 0 0 0,1 0 0 0 0,-1-1 0 0 0,0 1 0 0 0,-4 5-1 0 0,1-3-91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0.08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673 4 568 0 0,'7'-4'11070'0'0,"-10"12"-8607"0"0,-10 11-565 0 0,1-2 795 0 0,-6 6-884 0 0,-153 97 1829 0 0,77-64-3530 0 0,-2-4 0 0 0,-151 59 0 0 0,233-106-570 0 0,3 1 2108 0 0,26 2-344 0 0,213 89-941 0 0,-196-81-299 0 0,1 2 0 0 0,-2 1 0 0 0,-1 2 0 0 0,0 1 0 0 0,-1 1 0 0 0,-2 2 0 0 0,29 32 1 0 0,-47-48-122 0 0,-7-6-1 0 0,1 1 1 0 0,-1-1-1 0 0,1 0 0 0 0,0-1 1 0 0,0 1-1 0 0,0 0 0 0 0,0-1 1 0 0,0 0-1 0 0,0 1 1 0 0,1-1-1 0 0,-1-1 0 0 0,1 1 1 0 0,0 0-1 0 0,-1-1 0 0 0,6 2 1 0 0,0-51-22306 0 0,-10 31 19487 0 0,1 8 1967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2.22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89 646 248 0 0,'0'0'6933'0'0,"-7"27"-3579"0"0,4-14-1654 0 0,-4-21 185 0 0,6 6-1635 0 0,-1-1 0 0 0,1 0-1 0 0,0 1 1 0 0,1-1 0 0 0,-1 0 0 0 0,0 0-1 0 0,1 0 1 0 0,0 1 0 0 0,-1-6 0 0 0,3-4 579 0 0,-1 0 0 0 0,0 0 0 0 0,-1-1 1 0 0,-2-19-1 0 0,1 19-401 0 0,0 0 0 0 0,1 0 0 0 0,0 0 1 0 0,3-16-1 0 0,4-3 90 0 0,0 0 0 0 0,17-42 0 0 0,-18 61-379 0 0,-1 1 0 0 0,2 0 0 0 0,0 0 0 0 0,0 1-1 0 0,1 0 1 0 0,1 0 0 0 0,0 0 0 0 0,15-13 0 0 0,13-6 131 0 0,70-44-1 0 0,-33 25-57 0 0,-56 39-89 0 0,1-1 0 0 0,0 2 0 0 0,0 1 0 0 0,1 0 0 0 0,-1 1 1 0 0,2 2-1 0 0,-1 0 0 0 0,1 1 0 0 0,22-2 0 0 0,-10 4 76 0 0,0 2-1 0 0,0 1 1 0 0,0 2 0 0 0,-1 1-1 0 0,1 1 1 0 0,-1 2 0 0 0,0 1-1 0 0,-1 2 1 0 0,37 16-1 0 0,-36-13-138 0 0,0 1-1 0 0,-2 2 0 0 0,35 23 0 0 0,-45-21 3 0 0,0 0 1 0 0,-1 2-1 0 0,-1 0 0 0 0,0 1 1 0 0,26 43-1 0 0,-16-24-4 0 0,4 9 48 0 0,46 100 0 0 0,-20-34-16 0 0,-41-82-80 0 0,-1 1-1 0 0,-2 0 0 0 0,-2 1 1 0 0,-1 1-1 0 0,6 36 1 0 0,24 108-48 0 0,-31-110 91 0 0,-2 0 0 0 0,-4 0-1 0 0,-3 1 1 0 0,-3-1 0 0 0,-17 110 0 0 0,7-99 18 0 0,-21 91 128 0 0,-19 46 175 0 0,17-67-130 0 0,24-107-176 0 0,-3 0 1 0 0,-1-1 0 0 0,-2-1 0 0 0,-27 46 0 0 0,24-50-56 0 0,-11 19 8 0 0,-1-2 1 0 0,-3-1 0 0 0,-51 60 0 0 0,60-87-25 0 0,-1 0 0 0 0,-1-2 0 0 0,-2-1 0 0 0,0-2 0 0 0,-2-1 0 0 0,0-1 0 0 0,-57 26 0 0 0,77-41 5 0 0,0 0-1 0 0,-1 0 1 0 0,1-1 0 0 0,-1 0 0 0 0,0-1 0 0 0,0-1 0 0 0,0 0 0 0 0,0 0 0 0 0,0-2 0 0 0,-1 0 0 0 0,1 0-1 0 0,0-1 1 0 0,-23-5 0 0 0,15 2 0 0 0,0-1 0 0 0,0-1 0 0 0,1-1 0 0 0,0-1-1 0 0,0-1 1 0 0,0-1 0 0 0,1 0 0 0 0,1-2 0 0 0,0 0-1 0 0,-31-27 1 0 0,1-3-17 0 0,16 15 17 0 0,2-1 1 0 0,-38-44 0 0 0,56 56-19 0 0,1-1 0 0 0,0 0 0 0 0,1-1-1 0 0,-12-31 1 0 0,3 5 17 0 0,2-2 1 0 0,2 0-1 0 0,-17-88 0 0 0,28 107 7 0 0,0-2-18 0 0,-2-44 0 0 0,5 55 21 0 0,0 0 0 0 0,-7-25 0 0 0,4 22-15 0 0,-9-36 8 0 0,7 32-5 0 0,1-1-1 0 0,1 1 1 0 0,-2-32-1 0 0,-3-2 11 0 0,2-44-32 0 0,-8 23-106 0 0,10 27-28 0 0,5 39-3143 0 0,-1 11 391 0 0,1 1 1454 0 0,0 1 0 0 0,0-1 1 0 0,0 0-1 0 0,0 1 1 0 0,0-1-1 0 0,0 0 0 0 0,4-8-5817 0 0,5-1 3606 0 0,-4 6 68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4.16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210 1 532 0 0,'7'0'22491'0'0,"-85"124"-19449"0"0,44-74-2998 0 0,-41 82 1 0 0,69-119-2 0 0,1 1 0 0 0,0-1 0 0 0,-5 21-1 0 0,9-29-27 0 0,0 0-1 0 0,0-1 0 0 0,1 1 0 0 0,0-1 0 0 0,0 1 1 0 0,0 0-1 0 0,1-1 0 0 0,-1 1 0 0 0,1 0 0 0 0,0-1 1 0 0,0 1-1 0 0,1-1 0 0 0,-1 0 0 0 0,4 7 0 0 0,0-6-5 0 0,-1 1 0 0 0,1-1 0 0 0,1 0 0 0 0,-1 0-1 0 0,0 0 1 0 0,1-1 0 0 0,0 1 0 0 0,0-2 0 0 0,10 6 0 0 0,19 13-10 0 0,-5-2-53 0 0,-22-15-216 0 0,0 0 0 0 0,0 1 0 0 0,-1-1 0 0 0,0 1 0 0 0,0 1 0 0 0,0 0 1 0 0,-1 0-1 0 0,9 11 0 0 0,-8-11-913 0 0,-3-3 611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4.55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262 10 8 0 0,'-7'-9'14919'0'0,"0"20"-11217"0"0,-3 0-5245 0 0,3-2 1832 0 0,1-1 0 0 0,0 0 1 0 0,1 1-1 0 0,0 0 1 0 0,0 1-1 0 0,1-1 1 0 0,0 1-1 0 0,0 0 0 0 0,-3 15 1 0 0,-10 25 255 0 0,0-9-291 0 0,8-18-354 0 0,0 0 0 0 0,-2-1 0 0 0,0 0 0 0 0,-2 0 0 0 0,-27 35 0 0 0,37-54-514 0 0,0 0 0 0 0,0 0 0 0 0,0 0 1 0 0,0-1-1 0 0,-1 1 0 0 0,1-1 0 0 0,-6 3 1 0 0,-10-33-11272 0 0,14 19 10018 0 0,2 5 1050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4.90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48 760 0 0,'7'-16'13341'0'0,"35"1"-4302"0"0,-37 12-8662 0 0,1 1-1 0 0,0-1 1 0 0,0 1-1 0 0,0 0 1 0 0,0 1 0 0 0,0-1-1 0 0,1 1 1 0 0,6 0 0 0 0,17 3-815 0 0,0 1 1 0 0,0 1-1 0 0,44 13 1 0 0,-29-6-5241 0 0,-38-8 2880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4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26 616 0 0,'6'-3'1199'0'0,"1"-1"1"0"0,0 1-1 0 0,0 0 0 0 0,0 0 0 0 0,0 1 0 0 0,1-1 1 0 0,-1 2-1 0 0,1-1 0 0 0,-1 1 0 0 0,1 1 1 0 0,13-1-1 0 0,29 10 4894 0 0,0 11-3540 0 0,-35-11-2567 0 0,1-1 0 0 0,0-1 0 0 0,1 0 0 0 0,0-1-1 0 0,0-1 1 0 0,0 0 0 0 0,0-2 0 0 0,33 4 0 0 0,-46-7-420 0 0,1 0 1 0 0,-1 0-1 0 0,0 0 0 0 0,0 1 0 0 0,0 0 1 0 0,7 2-1 0 0,-9-3-22 0 0,0 1 0 0 0,0 0 0 0 0,-1 0 0 0 0,1 0 0 0 0,0 1 0 0 0,-1-1 1 0 0,1 0-1 0 0,-1 1 0 0 0,0-1 0 0 0,1 1 0 0 0,-1-1 0 0 0,0 1 0 0 0,0-1 0 0 0,1 4 0 0 0,-2-3-270 0 0,-1 1 0 0 0,0 0-1 0 0,1 0 1 0 0,-1 0 0 0 0,-1-1 0 0 0,1 1-1 0 0,0 0 1 0 0,-1-1 0 0 0,1 1 0 0 0,-1-1-1 0 0,0 0 1 0 0,-2 3 0 0 0,-14 6-1829 0 0,7-7 1577 0 0,2 0 305 0 0</inkml:trace>
  <inkml:trace contextRef="#ctx0" brushRef="#br0" timeOffset="1">15 259 688 0 0,'-1'1'231'0'0,"1"-1"-1"0"0,0 0 1 0 0,-1 0-1 0 0,1 1 1 0 0,0-1-1 0 0,0 0 1 0 0,-1 1 0 0 0,1-1-1 0 0,0 1 1 0 0,0-1-1 0 0,0 0 1 0 0,-1 1 0 0 0,1-1-1 0 0,0 1 1 0 0,0-1-1 0 0,0 0 1 0 0,0 1-1 0 0,0-1 1 0 0,0 1 0 0 0,0-1-1 0 0,0 0 1 0 0,0 1-1 0 0,0-1 1 0 0,0 1-1 0 0,0-1 1 0 0,0 1 0 0 0,0-1-1 0 0,1 0 1 0 0,-1 1-1 0 0,0-1 1 0 0,0 0-1 0 0,0 1 1 0 0,0-1 0 0 0,1 1-1 0 0,-1-1 1 0 0,0 0-1 0 0,1 1 1 0 0,-1-1-1 0 0,0 0 1 0 0,0 0 0 0 0,1 1-1 0 0,-1-1 1 0 0,0 0-1 0 0,1 0 1 0 0,0 1-1 0 0,0-1-2 0 0,0 1 0 0 0,-1 0-1 0 0,1-1 1 0 0,0 1 0 0 0,1-1-1 0 0,-1 0 1 0 0,0 1 0 0 0,0-1-1 0 0,0 0 1 0 0,0 0 0 0 0,0 1-1 0 0,0-1 1 0 0,0 0 0 0 0,0 0-1 0 0,1 0 1 0 0,-1 0 0 0 0,0-1-1 0 0,2 1 1 0 0,5-3 565 0 0,90-29 5371 0 0,-81 27-6506 0 0,0 2 1 0 0,0 0 0 0 0,35-1-1 0 0,-51 4 157 0 0,-1 0-1 0 0,1 1 1 0 0,0-1-1 0 0,-1 0 1 0 0,1 1-1 0 0,0-1 1 0 0,-1 1-1 0 0,1-1 1 0 0,-1 1-1 0 0,1-1 1 0 0,-1 1-1 0 0,1-1 1 0 0,-1 1-1 0 0,1-1 1 0 0,-1 1-1 0 0,0 0 1 0 0,1-1-1 0 0,-1 1 1 0 0,0 0-1 0 0,1-1 1 0 0,-1 1-1 0 0,0 0 1 0 0,0 0-1 0 0,0-1 1 0 0,0 1-1 0 0,0 0 1 0 0,0 0-1 0 0,0-1 1 0 0,0 1-1 0 0,0 0 1 0 0,0 0-1 0 0,0-1 1 0 0,0 1-1 0 0,0 0 1 0 0,-1 0-1 0 0,1-1 1 0 0,-1 2-1 0 0,1 1-497 0 0,-1 0-1 0 0,1-1 1 0 0,-1 1-1 0 0,0 0 1 0 0,0-1-1 0 0,0 1 0 0 0,0-1 1 0 0,0 1-1 0 0,-1-1 1 0 0,-1 3-1 0 0,-1-1-226 0 0,0-1-1 0 0,0 0 0 0 0,0 0 1 0 0,0 0-1 0 0,-9 4 0 0 0,4-5 92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5.46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241 1 80 0 0,'-10'28'17468'0'0,"5"10"-10863"0"0,2 47-8487 0 0,2-34 3202 0 0,-2 39-1266 0 0,3-34-10 0 0,-3 0 1 0 0,-11 58-1 0 0,14-113-52 0 0,0 1-1 0 0,-1 0 1 0 0,1 0 0 0 0,0-1-1 0 0,-1 1 1 0 0,1 0-1 0 0,-1 0 1 0 0,1-1 0 0 0,-1 1-1 0 0,0 0 1 0 0,0-1 0 0 0,0 1-1 0 0,0-1 1 0 0,0 1-1 0 0,0-1 1 0 0,0 0 0 0 0,0 1-1 0 0,0-1 1 0 0,-1 0-1 0 0,1 0 1 0 0,-1 0 0 0 0,1 0-1 0 0,-1 0 1 0 0,1 0 0 0 0,-1 0-1 0 0,1 0 1 0 0,-1-1-1 0 0,0 1 1 0 0,0-1 0 0 0,1 1-1 0 0,-4 0 1 0 0,-1-2-25 0 0,0 0 0 0 0,0 0 1 0 0,0 0-1 0 0,0 0 0 0 0,0-1 1 0 0,1 0-1 0 0,-1-1 0 0 0,-6-2 0 0 0,3 0-9 0 0,-1-1 0 0 0,1 0 0 0 0,0 0 0 0 0,0 0-1 0 0,1-1 1 0 0,0-1 0 0 0,0 1 0 0 0,1-1 0 0 0,-8-11-1 0 0,13 17 41 0 0,1 1-1 0 0,0-1 0 0 0,-1 0 0 0 0,1 0 0 0 0,0 0 0 0 0,0 1 0 0 0,1-1 0 0 0,-1 0 1 0 0,0 0-1 0 0,1 0 0 0 0,-1-1 0 0 0,1 1 0 0 0,-1 0 0 0 0,1 0 0 0 0,0 0 0 0 0,0 0 1 0 0,0 0-1 0 0,0 0 0 0 0,0 0 0 0 0,1-1 0 0 0,-1 1 0 0 0,2-3 0 0 0,-1 2 7 0 0,1-1-1 0 0,0 1 0 0 0,0 0 1 0 0,0 1-1 0 0,1-1 0 0 0,-1 0 0 0 0,1 1 1 0 0,-1-1-1 0 0,1 1 0 0 0,0 0 1 0 0,0 0-1 0 0,4-2 0 0 0,9-4 27 0 0,-1 0 0 0 0,2 2-1 0 0,-1 0 1 0 0,21-4 0 0 0,53-15 91 0 0,74-17 778 0 0,-157 41-818 0 0,-1 0 0 0 0,1 0 1 0 0,-1 1-1 0 0,0-1 0 0 0,1 2 0 0 0,-1-1 0 0 0,8 2 1 0 0,-12-2-59 0 0,-1 0 0 0 0,1 1 0 0 0,-1-1 1 0 0,0 1-1 0 0,1 0 0 0 0,-1-1 0 0 0,0 1 1 0 0,1 0-1 0 0,-1-1 0 0 0,0 1 1 0 0,0 0-1 0 0,0 0 0 0 0,1 0 0 0 0,-1 0 1 0 0,0 0-1 0 0,-1 1 0 0 0,1-1 0 0 0,0 0 1 0 0,0 0-1 0 0,0 1 0 0 0,-1-1 1 0 0,1 0-1 0 0,0 1 0 0 0,-1-1 0 0 0,0 1 1 0 0,1-1-1 0 0,-1 0 0 0 0,0 1 0 0 0,1-1 1 0 0,-1 1-1 0 0,0-1 0 0 0,0 1 1 0 0,0-1-1 0 0,-1 1 0 0 0,1-1 0 0 0,-1 3 1 0 0,-2 16 28 0 0,-2 0 1 0 0,-1 1-1 0 0,-1-2 0 0 0,0 1 1 0 0,-1-1-1 0 0,-14 22 1 0 0,-72 106 218 0 0,79-125-206 0 0,6-8-250 0 0,-81 107 971 0 0,78-106-1553 0 0,-2 0 0 0 0,0-1 0 0 0,0-1 0 0 0,-1 0 1 0 0,-26 16-1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6.37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23 892 0 0,'7'-22'15124'0'0,"-6"38"-14250"0"0,3 128-14224 0 0,-8-114 10625 0 0,1-21 1990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6.74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19 0 244 0 0,'1'1'940'0'0,"1"0"0"0"0,-1-1 0 0 0,0 1 0 0 0,0 0 0 0 0,1-1-1 0 0,-1 1 1 0 0,1-1 0 0 0,-1 0 0 0 0,0 1 0 0 0,1-1 0 0 0,-1 0 0 0 0,3 0 0 0 0,43-2 3116 0 0,-38 0-3569 0 0,1 2 0 0 0,0-1-1 0 0,14 2 1 0 0,-22-1-426 0 0,-1 0 1 0 0,0 0-1 0 0,0 1 1 0 0,0-1-1 0 0,0 0 1 0 0,0 1 0 0 0,-1-1-1 0 0,1 1 1 0 0,0-1-1 0 0,0 1 1 0 0,0-1-1 0 0,0 1 1 0 0,0 0-1 0 0,-1-1 1 0 0,1 1-1 0 0,0 0 1 0 0,0 0 0 0 0,-1 0-1 0 0,1-1 1 0 0,-1 1-1 0 0,1 0 1 0 0,-1 0-1 0 0,1 0 1 0 0,-1 0-1 0 0,1 1 1 0 0,0 1 6 0 0,-1 0 1 0 0,0 0-1 0 0,1-1 0 0 0,-1 1 0 0 0,0 0 1 0 0,-1 0-1 0 0,1 0 0 0 0,0-1 0 0 0,-2 6 1 0 0,-3 6 91 0 0,0 1 1 0 0,-13 25-1 0 0,14-33-12 0 0,-10 22 161 0 0,-7 11 345 0 0,2 1-1 0 0,1 1 1 0 0,3 1 0 0 0,-16 64 0 0 0,28-95-473 0 0,3-10-137 0 0,-1 0 0 0 0,0 0 0 0 0,0 0 0 0 0,0 1 0 0 0,1-1 0 0 0,0 0 0 0 0,-1 1 0 0 0,1-1 0 0 0,0 0 0 0 0,0 1 0 0 0,0-1 1 0 0,0 1-1 0 0,1-1 0 0 0,-1 0 0 0 0,1 1 0 0 0,1 3 0 0 0,-1-5-30 0 0,-1-1 0 0 0,1 1 0 0 0,0-1 0 0 0,0 0 0 0 0,0 1 0 0 0,0-1 0 0 0,0 0 0 0 0,0 0 0 0 0,0 0 0 0 0,0 0 0 0 0,0 0 1 0 0,0 0-1 0 0,0 0 0 0 0,0 0 0 0 0,0 0 0 0 0,0 0 0 0 0,0-1 0 0 0,0 1 0 0 0,0 0 0 0 0,0-1 0 0 0,-1 1 0 0 0,3-1 0 0 0,22-14 96 0 0,-18 11-79 0 0,55-35 112 0 0,-37 23-1588 0 0,44-23 1 0 0,-67 39-530 0 0,3-2 3134 0 0,-1 1-1632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7.15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48 480 0 0,'1'-2'641'0'0,"0"0"1"0"0,1 0-1 0 0,-1 0 0 0 0,1 0 1 0 0,-1 0-1 0 0,1 1 0 0 0,0-1 1 0 0,0 1-1 0 0,-1-1 1 0 0,1 1-1 0 0,0-1 0 0 0,0 1 1 0 0,1 0-1 0 0,-1 0 0 0 0,3-1 1 0 0,35-11 7908 0 0,-34 12-8025 0 0,-1 1 1 0 0,0-1-1 0 0,1 1 0 0 0,-1 0 0 0 0,0 0 0 0 0,7 2 0 0 0,30-2 1087 0 0,-1-5-1617 0 0,0 2-1 0 0,43 2 0 0 0,-55 1-1272 0 0,-67 5-20469 0 0,31-7 20837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7.66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101 47 664 0 0,'2'-6'1140'0'0,"0"0"0"0"0,0-1 1 0 0,1 1-1 0 0,0 0 0 0 0,6-10 0 0 0,-17 27 7507 0 0,1 1-3834 0 0,2-4-4234 0 0,2-1 1 0 0,-1 1 0 0 0,1 0 0 0 0,0 0-1 0 0,1 0 1 0 0,-3 15 0 0 0,-27 299 2483 0 0,18-152-2677 0 0,-21 136-93 0 0,34-263-321 0 0,1-42 0 0 0,2-36-1695 0 0,3 21-1138 0 0,30 24-19226 0 0,-29-6 20781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3:05:4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15 200 0 0,'10'-15'14712'0'0,"-13"20"-11355"0"0,1-3-3351 0 0,-20 31 2563 0 0,-18 38 0 0 0,26-46-2368 0 0,-48 77-3326 0 0,26-57-2914 0 0,-8-6-4347 0 0,34-31 7991 0 0,5-5 1402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5 484 0 0,'10'-4'17607'0'0,"0"27"-7726"0"0,-6-10-9711 0 0,-2-10-2893 0 0,4 14 2574 0 0,0 1-1 0 0,-1 0 1 0 0,-1-1 0 0 0,-1 1-1 0 0,2 21 1 0 0,-5-39-339 0 0,2 1-1207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75 448 0 0,'-6'-2'18237'0'0,"20"-4"-13365"0"0,24-5-3873 0 0,322-45-75 0 0,-308 57-1304 0 0,-26 6-2181 0 0,-25-6 2184 0 0,-1-1-1 0 0,1 1 1 0 0,0-1-1 0 0,0 1 1 0 0,-1 0-1 0 0,1-1 1 0 0,-1 1-1 0 0,1-1 1 0 0,0 1-1 0 0,-1 0 1 0 0,1 0-1 0 0,-1-1 1 0 0,1 1-1 0 0,-1 0 1 0 0,0 0 0 0 0,1 0-1 0 0,-1-1 1 0 0,0 1-1 0 0,0 0 1 0 0,1 0-1 0 0,-1 0 1 0 0,0 2-1 0 0,0-2-51 0 0,-1 1 0 0 0,1-1 0 0 0,-1 1 0 0 0,1 0 0 0 0,-1-1 0 0 0,0 1 0 0 0,1-1-1 0 0,-1 1 1 0 0,0-1 0 0 0,0 0 0 0 0,0 1 0 0 0,0-1 0 0 0,0 0 0 0 0,0 1 0 0 0,0-1 0 0 0,-1 0 0 0 0,1 0-1 0 0,0 0 1 0 0,-3 1 0 0 0,-29 14-3835 0 0,23-14 3421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19 156 0 0,'-5'-19'15101'0'0,"3"24"-14379"0"0,-1 0 0 0 0,2 0 0 0 0,-1 0 0 0 0,1 1 0 0 0,-1-1 0 0 0,1 0 1 0 0,1 1-1 0 0,-1-1 0 0 0,1 0 0 0 0,1 12 0 0 0,-2 5 280 0 0,-8 35-938 0 0,-2 0-1 0 0,-3-1 0 0 0,-2 0 1 0 0,-3-1-1 0 0,-2-1 0 0 0,-36 66 1 0 0,49-104 1585 0 0,-2 2-5194 0 0,-2 2-9048 0 0,27-42 3637 0 0,-10 14 8107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4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1 612 0 0,'-2'3'1320'0'0,"1"1"0"0"0,0 0 0 0 0,0 0-1 0 0,0 0 1 0 0,0 0 0 0 0,1 0 0 0 0,-1 0 0 0 0,1 0 0 0 0,0 0 0 0 0,0 0-1 0 0,1 0 1 0 0,-1 0 0 0 0,1 0 0 0 0,0 0 0 0 0,0 0 0 0 0,0-1 0 0 0,2 6-1 0 0,1 7 431 0 0,-1-1-3413 0 0,25 173-794 0 0,-38-209-7620 0 0,-11-24 8464 0 0,16 28 1234 0 0,0 1 212 0 0,0-1 0 0 0,-2-18-1 0 0,6 29 346 0 0,1 1-1 0 0,-1 0 0 0 0,1 0 0 0 0,1-1 0 0 0,-1 1 1 0 0,1 0-1 0 0,0 0 0 0 0,0 0 0 0 0,0 0 1 0 0,1 0-1 0 0,2-7 0 0 0,-2 10 90 0 0,-1 0 1 0 0,1-1-1 0 0,0 1 0 0 0,0 0 0 0 0,0 0 1 0 0,0 0-1 0 0,0 1 0 0 0,0-1 0 0 0,0 0 1 0 0,1 1-1 0 0,-1-1 0 0 0,1 1 0 0 0,-1 0 1 0 0,1 0-1 0 0,0 0 0 0 0,3-1 0 0 0,51-9 3574 0 0,-37 8-2756 0 0,47-6 672 0 0,1 4 0 0 0,74 2-1 0 0,-141 3-1738 0 0,0 0 0 0 0,0 1 0 0 0,0-1 0 0 0,0 0 0 0 0,0 0-1 0 0,0 0 1 0 0,0 1 0 0 0,0-1 0 0 0,0 0 0 0 0,0 1 0 0 0,0-1-1 0 0,0 1 1 0 0,0-1 0 0 0,0 1 0 0 0,0-1 0 0 0,0 1 0 0 0,-1 0-1 0 0,1-1 1 0 0,0 1 0 0 0,0 0 0 0 0,-1 0 0 0 0,1 0-1 0 0,-1 0 1 0 0,1-1 0 0 0,-1 1 0 0 0,1 0 0 0 0,-1 0 0 0 0,1 0-1 0 0,-1 0 1 0 0,0 0 0 0 0,1 0 0 0 0,-1 0 0 0 0,0 0 0 0 0,0 0-1 0 0,0 0 1 0 0,0 1 0 0 0,0-1 0 0 0,0 0 0 0 0,0 0 0 0 0,0 0-1 0 0,0 0 1 0 0,-1 0 0 0 0,1 1 0 0 0,-2 9 15 0 0,-1 0 1 0 0,0 1-1 0 0,-6 14 0 0 0,2-4-9 0 0,-11 58-15 0 0,-6 28-2604 0 0,12-82-1419 0 0,11-24 3253 0 0,-1 0 0 0 0,1 0 0 0 0,-1 0 0 0 0,1-1 0 0 0,-1 1 0 0 0,1-1 0 0 0,-1 1 0 0 0,0-1 0 0 0,0 1 0 0 0,0-1 0 0 0,1 0 0 0 0,-1 0 0 0 0,0 0 0 0 0,-1 0 0 0 0,1 0 0 0 0,0-1-1 0 0,0 1 1 0 0,0-1 0 0 0,0 1 0 0 0,-1-1 0 0 0,1 0 0 0 0,-3 0 0 0 0,-20-2-1175 0 0,13 0 944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92 0 0,'0'-1'577'0'0,"0"1"0"0"0,0-1 1 0 0,0 0-1 0 0,0 0 0 0 0,0 0 0 0 0,1 0 1 0 0,-1 1-1 0 0,0-1 0 0 0,1 0 0 0 0,-1 0 1 0 0,0 0-1 0 0,1 1 0 0 0,2-4 2887 0 0,-1 2-2887 0 0,19-7 6297 0 0,30 3-1623 0 0,-38 5-4577 0 0,261-35-532 0 0,-262 36 1200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7 32 0 0,'3'-7'15975'0'0,"-8"14"-11723"0"0,-8 15-3034 0 0,-79 224 2273 0 0,57-143-3179 0 0,26-78-591 0 0,-25 68 949 0 0,29-84-1286 0 0,1 0-1 0 0,-1 0 1 0 0,-1 0 0 0 0,1 0-1 0 0,-2-1 1 0 0,1 0-1 0 0,-9 8 1 0 0,27-35-15360 0 0,-4 8 13889 0 0,-4 4 1037 0 0,1 1 115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8 696 0 0,'21'-7'21694'0'0,"-23"16"-20619"0"0,-2 5-599 0 0,-7 25 149 0 0,1 2 0 0 0,-6 53 0 0 0,14-76-464 0 0,1 1 0 0 0,1-1 0 0 0,4 32 0 0 0,-4-47-122 0 0,1-1 0 0 0,-1 1 0 0 0,1-1 0 0 0,0 0 0 0 0,0 1 0 0 0,0-1 1 0 0,0 0-1 0 0,0 0 0 0 0,1 0 0 0 0,-1 1 0 0 0,0-1 0 0 0,1-1 0 0 0,0 1 0 0 0,-1 0 1 0 0,1 0-1 0 0,0-1 0 0 0,0 1 0 0 0,0-1 0 0 0,0 1 0 0 0,0-1 0 0 0,1 0 0 0 0,-1 0 1 0 0,0 0-1 0 0,0 0 0 0 0,1 0 0 0 0,-1-1 0 0 0,1 1 0 0 0,2 0 0 0 0,8 1 102 0 0,1-1-1 0 0,-1-1 0 0 0,0 0 0 0 0,17-2 0 0 0,4 0 107 0 0,54 13 804 0 0,-87-11-955 0 0,4-22-166 0 0,-11-3-21 0 0,2 12-584 0 0,1 0-1 0 0,0-1 0 0 0,0-21 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0 628 0 0,'0'0'21687'0'0,"30"11"-17629"0"0,-25-5-5085 0 0,0 2-1 0 0,0-1 1 0 0,-1 0-1 0 0,0 1 1 0 0,-1 0-1 0 0,0 0 1 0 0,0 0-1 0 0,-1 0 1 0 0,3 14-1 0 0,0-4-369 0 0,14 64-12265 0 0,-19-73 12647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4 536 0 0,'14'-3'11371'0'0,"-14"6"-11115"0"0,-1 0-1 0 0,1 1 1 0 0,-1-1 0 0 0,0 0-1 0 0,0 0 1 0 0,0 0 0 0 0,0 0-1 0 0,0 0 1 0 0,-1 0 0 0 0,1 0-1 0 0,-4 4 1 0 0,-28 32 2764 0 0,0 1 202 0 0,16-9-2098 0 0,2 0 1 0 0,-18 54 0 0 0,-1 1-946 0 0,34-86-178 0 0,0 0 0 0 0,0 0 0 0 0,0 0 0 0 0,-1 1 0 0 0,1-1 0 0 0,0 0 0 0 0,0 0 0 0 0,0 0 0 0 0,0 0 0 0 0,0 1 0 0 0,0-1 0 0 0,0 0 0 0 0,0 0 0 0 0,0 0 0 0 0,0 0 0 0 0,0 1 0 0 0,-1-1 0 0 0,1 0 0 0 0,0 0 0 0 0,0 0 0 0 0,0 1 0 0 0,0-1 0 0 0,1 0 0 0 0,-1 0 0 0 0,0 0 0 0 0,0 0 0 0 0,0 1 0 0 0,0-1 0 0 0,0 0 0 0 0,0 0 0 0 0,0 0 0 0 0,0 0 0 0 0,0 1 0 0 0,0-1 0 0 0,0 0 0 0 0,1 0 0 0 0,-1 0 0 0 0,0 0 0 0 0,0 0 0 0 0,0 1 0 0 0,0-1 0 0 0,0 0 0 0 0,1 0 0 0 0,-1 0 0 0 0,0 0 0 0 0,12-3-1 0 0,18-13-141 0 0,-25 13 47 0 0,7-3-987 0 0,0 0 0 0 0,22-7 0 0 0,8 8-6852 0 0,-38 5 6847 0 0,-1 0-1 0 0,0-1 1 0 0,0 1-1 0 0,0-1 1 0 0,0 0-1 0 0,0 0 1 0 0,0 0-1 0 0,-1 0 1 0 0,1 0-1 0 0,3-3 0 0 0,-3 2 254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22 488 0 0,'5'-9'-147'0'0,"1"-4"11143"0"0,-12 22-9046 0 0,-22 33-1072 0 0,-9 11-362 0 0,3 2-1 0 0,-30 64 1 0 0,50-92-358 0 0,10-20-91 0 0,1 0 0 0 0,-1 0 0 0 0,1 0 0 0 0,0 0 0 0 0,1 0 0 0 0,-1 1 0 0 0,1-1 0 0 0,-1 11 1 0 0,25-33 48 0 0,13-19-66 0 0,-19 18-399 0 0,1 1-1 0 0,22-17 0 0 0,-39 32 147 0 0,1-1-1 0 0,-1 1 0 0 0,1 0 0 0 0,-1-1 0 0 0,1 1 0 0 0,-1-1 0 0 0,1 1 0 0 0,-1 0 1 0 0,1-1-1 0 0,0 1 0 0 0,-1 0 0 0 0,1 0 0 0 0,-1 0 0 0 0,1-1 0 0 0,0 1 0 0 0,-1 0 1 0 0,1 0-1 0 0,0 0 0 0 0,-1 0 0 0 0,1 0 0 0 0,-1 0 0 0 0,1 0 0 0 0,0 0 0 0 0,0 1 1 0 0,-1 11-4478 0 0,-14 21 46 0 0,9-26 3876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0 158 144 0 0,'17'-13'4511'0'0,"52"-36"3413"0"0,37-25-5884 0 0,-86 65-2874 0 0,1 5-3302 0 0,9-4-3973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40 0 0,'0'0'165'0'0,"1"-1"0"0"0,-1 1 0 0 0,1-1 0 0 0,0 1 0 0 0,-1 0 0 0 0,1-1 0 0 0,0 1 0 0 0,-1-1 0 0 0,1 1 0 0 0,0 0 0 0 0,0 0 0 0 0,0-1 0 0 0,-1 1 0 0 0,1 0 0 0 0,0 0 0 0 0,0 0 0 0 0,-1 0 0 0 0,1 0 0 0 0,0 0 0 0 0,0 0 0 0 0,0 0 0 0 0,-1 0 0 0 0,1 1 0 0 0,0-1 0 0 0,0 0 0 0 0,-1 0 0 0 0,1 1 0 0 0,0-1 0 0 0,0 0 0 0 0,-1 1 0 0 0,1-1 0 0 0,0 1 0 0 0,-1-1 0 0 0,1 1 0 0 0,-1-1 0 0 0,1 1 0 0 0,0-1 0 0 0,-1 1 0 0 0,1 0 0 0 0,-1-1 0 0 0,0 1 0 0 0,1 0 0 0 0,-1-1 0 0 0,0 1 0 0 0,1 0 0 0 0,-1-1 0 0 0,0 1 0 0 0,0 0 0 0 0,1 0 0 0 0,-1 0 0 0 0,0-1 0 0 0,0 1 0 0 0,0 0 0 0 0,0 0 0 0 0,0 1 0 0 0,-11 18-1232 0 0,-3 12-4961 0 0,10-24 4905 0 0,2-1 513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76 304 0 0,'0'0'4861'0'0,"22"13"3222"0"0,-20-12-7713 0 0,1 0 1 0 0,0 0-1 0 0,0 0 1 0 0,0 0-1 0 0,0-1 0 0 0,0 1 1 0 0,0-1-1 0 0,0 0 1 0 0,0 0-1 0 0,0 0 1 0 0,0 0-1 0 0,0-1 0 0 0,0 1 1 0 0,0-1-1 0 0,0 0 1 0 0,0 0-1 0 0,0 0 1 0 0,4-2-1 0 0,56-30 2011 0 0,-45 22-2169 0 0,-13 9-238 0 0,58-29 62 0 0,-59 29-452 0 0,0 0 1 0 0,1 1-1 0 0,-1 0 0 0 0,1 0 1 0 0,0 0-1 0 0,-1 0 0 0 0,1 1 0 0 0,0 0 1 0 0,-1 0-1 0 0,1 0 0 0 0,0 0 1 0 0,7 2-1 0 0,-12-2 240 0 0,0 0 0 0 0,1 0 1 0 0,-1 0-1 0 0,1 0 0 0 0,-1 0 0 0 0,0 1 0 0 0,1-1 1 0 0,-1 0-1 0 0,1 0 0 0 0,-1 0 0 0 0,0 0 1 0 0,1 1-1 0 0,-1-1 0 0 0,0 0 0 0 0,1 0 0 0 0,-1 1 1 0 0,0-1-1 0 0,1 0 0 0 0,-1 1 0 0 0,0-1 0 0 0,0 0 1 0 0,1 1-1 0 0,-1-1 0 0 0,0 0 0 0 0,0 1 1 0 0,0-1-1 0 0,0 0 0 0 0,1 1 0 0 0,-1-1 0 0 0,0 1 1 0 0,0-1-1 0 0,0 0 0 0 0,0 1 0 0 0,0-1 0 0 0,0 1 1 0 0,0 0-1 0 0,-11 13-3397 0 0,-26 11 642 0 0,34-23 2543 0 0,-15 9-107 0 0,-25 14 981 0 0,-2-6 3844 0 0,40-17-3388 0 0,2-1-532 0 0,0-1 0 0 0,0 1 0 0 0,-1 0 0 0 0,1 0 0 0 0,0 1 0 0 0,0-1 0 0 0,0 1 0 0 0,0-1 0 0 0,1 1 0 0 0,-1 0 0 0 0,0 0 0 0 0,1 0 0 0 0,-1 0 0 0 0,1 1 0 0 0,0-1 0 0 0,-3 5-1 0 0,-21 30 2999 0 0,16-24-2485 0 0,1 1 0 0 0,0 0 0 0 0,-11 23 0 0 0,-20 52-332 0 0,39-89-500 0 0,30-7 90 0 0,35-23 61 0 0,-48 22-213 0 0,1 0 0 0 0,0 0 1 0 0,32-8-1 0 0,17-5-1220 0 0,-26 7-4173 0 0,-24 18-1787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14 532 0 0,'12'-13'15301'0'0,"-6"12"-10104"0"0,0 9-5606 0 0,0 29 2936 0 0,-6-28-4123 0 0,0 1 1 0 0,-1-1-1 0 0,-1 0 1 0 0,-3 14-1 0 0,4-19-863 0 0,-5 17-4705 0 0,-7 8 2409 0 0,9-23 4047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7T06:31:1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2174 212 0 0,'1'-1'349'0'0,"-1"0"1"0"0,0 0-1 0 0,0 0 0 0 0,1 0 1 0 0,-1 1-1 0 0,1-1 0 0 0,-1 0 0 0 0,1 0 1 0 0,-1 0-1 0 0,1 1 0 0 0,-1-1 1 0 0,1 0-1 0 0,0 1 0 0 0,-1-1 1 0 0,1 0-1 0 0,0 1 0 0 0,0-1 0 0 0,-1 1 1 0 0,1-1-1 0 0,0 1 0 0 0,0 0 1 0 0,0-1-1 0 0,0 1 0 0 0,0 0 1 0 0,-1-1-1 0 0,1 1 0 0 0,0 0 1 0 0,0 0-1 0 0,0 0 0 0 0,0 0 0 0 0,2 0 1 0 0,-3 0-143 0 0,14-19 801 0 0,-13 8-304 0 0,0 0 1 0 0,1 0-1 0 0,1 0 0 0 0,0 0 0 0 0,0 1 0 0 0,10-21 0 0 0,6-21 2754 0 0,-6 14-1964 0 0,-10 29-1406 0 0,0 1 0 0 0,0-1 0 0 0,-1 1 1 0 0,0-1-1 0 0,0 0 0 0 0,-1 0 0 0 0,0-9 0 0 0,0 5 15 0 0,1 1 1 0 0,0-1-1 0 0,1 1 0 0 0,0 0 1 0 0,6-13-1 0 0,-3 8 34 0 0,-2 0 0 0 0,4-18 0 0 0,-3 14-60 0 0,0 0 0 0 0,1 0 0 0 0,11-26 0 0 0,-8 23 108 0 0,10-36 0 0 0,-13 25-117 0 0,-5 25 24 0 0,0 1 0 0 0,1 0 1 0 0,0 0-1 0 0,1 0 0 0 0,0 0 0 0 0,7-14 1 0 0,-6 16-67 0 0,0 1 0 0 0,-1-1 1 0 0,0 0-1 0 0,-1 1 0 0 0,1-1 0 0 0,-1 0 1 0 0,0-1-1 0 0,-1 1 0 0 0,0 0 0 0 0,0 0 1 0 0,-1-9-1 0 0,2-1 18 0 0,0-1-1 0 0,1 0 1 0 0,9-27 0 0 0,-11 44-42 0 0,1-12 27 0 0,1 1 0 0 0,-2-1 0 0 0,2-20 0 0 0,-2 8-7 0 0,2 1-1 0 0,11-41 1 0 0,-11 49-31 0 0,1-30 27 0 0,-4 38-1 0 0,0 1 1 0 0,0-1-1 0 0,1 1 0 0 0,0 0 1 0 0,4-14-1 0 0,-2 11 81 0 0,0-1 0 0 0,-1 0 0 0 0,2-15 0 0 0,4-22 80 0 0,-5 31-98 0 0,1 0-1 0 0,-1-21 1 0 0,6-23-11 0 0,-3 37-22 0 0,-4 16 1 0 0,1-1 0 0 0,-2 0-1 0 0,3-16 1 0 0,-4 16-53 0 0,1 1 0 0 0,0 0 0 0 0,0 0 0 0 0,1 0 0 0 0,3-9 0 0 0,1-5 13 0 0,11-67 69 0 0,-14 60-82 0 0,-3 26 6 0 0,0 1 0 0 0,0-1 1 0 0,1 0-1 0 0,-1 1 0 0 0,1-1 0 0 0,-1 0 0 0 0,1 1 0 0 0,0-1 0 0 0,0 0 0 0 0,2-4 1 0 0,3-11 23 0 0,2-15 6 0 0,-5 11-26 0 0,3-9 30 0 0,-4 28-23 0 0,-1-1 0 0 0,0 0 1 0 0,0 0-1 0 0,0 0 1 0 0,0 0-1 0 0,-1 0 0 0 0,1-6 1 0 0,-1 9-16 0 0,0 0-1 0 0,2-2 1 0 0,0-2 2 0 0,0-1 1 0 0,-1 1-1 0 0,1 0 0 0 0,-1-1 1 0 0,0 0-1 0 0,0-9 0 0 0,-1 14 5 0 0,0 0-3 0 0,1 1 1 0 0,-1-1 0 0 0,0 1 0 0 0,1-1 0 0 0,-1 1-1 0 0,0-1 1 0 0,1 1 0 0 0,-1 0 0 0 0,0-1 0 0 0,0 0-1 0 0,0 1 1 0 0,1-1 0 0 0,-1 1 0 0 0,0-1 0 0 0,0 1-1 0 0,0-1 1 0 0,0 1 0 0 0,0-1 0 0 0,0 1 0 0 0,0-1-1 0 0,0 0 1 0 0,0 1 0 0 0,0-1 0 0 0,-1 0 0 0 0,1 1-2 0 0,0-1 0 0 0,0 0 1 0 0,0 0-1 0 0,0 1 0 0 0,0-1 0 0 0,0 0 1 0 0,0 0-1 0 0,0 1 0 0 0,0-1 0 0 0,0 0 1 0 0,0 1-1 0 0,0-1 0 0 0,0 0 1 0 0,1 0-1 0 0,-1 1 0 0 0,0-1 0 0 0,1 0 1 0 0,-1 1-1 0 0,0-1 0 0 0,1 1 0 0 0,-1-1 1 0 0,1 0-1 0 0,-1 1 0 0 0,2-2 1 0 0,-2 2-5 0 0,12-32 56 0 0,-9 23-56 0 0,-2 7 3 0 0,0 1 1 0 0,0-1 0 0 0,-1 1-1 0 0,1-1 1 0 0,-1 0 0 0 0,1 1-1 0 0,-1-1 1 0 0,1 0 0 0 0,-1 1-1 0 0,0-1 1 0 0,0-2 0 0 0,1 3-4 0 0,0 0 4 0 0,-1 0 0 0 0,1 1 0 0 0,0-1 0 0 0,0-1 0 0 0,0 1 0 0 0,-1 0 0 0 0,1 0 0 0 0,-1 0-1 0 0,1 0 1 0 0,-1 0 0 0 0,1 0 0 0 0,-1-1 0 0 0,1-1 0 0 0,5-11 3 0 0,-5 14 17 0 0,-1 0-7 0 0,0 0-1 0 0,-1-1 0 0 0,1 1 1 0 0,0 0-1 0 0,0 0 0 0 0,0 0 1 0 0,0 0-1 0 0,0 0 1 0 0,0-1-1 0 0,0 1 0 0 0,0 0 1 0 0,0 0-1 0 0,0 0 0 0 0,0 0 1 0 0,0-1-1 0 0,0 1 1 0 0,0 0-1 0 0,0 0 0 0 0,0 0 1 0 0,0 0-1 0 0,0 0 0 0 0,0-1 1 0 0,1 1-1 0 0,-1 0 1 0 0,0 0-1 0 0,0 0 0 0 0,0 0 1 0 0,0 0-1 0 0,0-1 0 0 0,0 1 1 0 0,0 0-1 0 0,0 0 1 0 0,1 0-1 0 0,-1 0 0 0 0,0 0 1 0 0,0 0-1 0 0,0 0 0 0 0,0 0 1 0 0,0 0-1 0 0,1 0 1 0 0,-1-1-1 0 0,0 1 0 0 0,0 0 1 0 0,0 0-1 0 0,0 0 0 0 0,0 0 1 0 0,1 0-1 0 0,-1 0 1 0 0,0 0-1 0 0,0 0 0 0 0,0 0 1 0 0,0 0-1 0 0,1 0 0 0 0,-1 0 1 0 0,0 0-1 0 0,0 1 1 0 0,0-1-1 0 0,0 0 0 0 0,0 0 1 0 0,1 0-1 0 0,-1 0 0 0 0,0 0 1 0 0,0 0-1 0 0,0 0 1 0 0,0 0-1 0 0,0 0 0 0 0,1 1 1 0 0,-1-1 4 0 0,1 1 0 0 0,0 0 0 0 0,-1 0-1 0 0,1 0 1 0 0,-1 0 0 0 0,1 0 0 0 0,-1 0 0 0 0,0 0 0 0 0,1 0 0 0 0,-1 0 0 0 0,0 0 0 0 0,0 0 0 0 0,0 0 0 0 0,0 0 0 0 0,0 2 0 0 0,1 6-21 0 0,-1-1 1 0 0,0 1-1 0 0,0-1 1 0 0,-1 1-1 0 0,0-1 1 0 0,0 1-1 0 0,-1-1 1 0 0,-1 0-1 0 0,1 0 1 0 0,-5 8-1 0 0,-1 14-37 0 0,8-27 40 0 0,0 0 0 0 0,-1 0-1 0 0,0 0 1 0 0,0 0-1 0 0,1 0 1 0 0,-2 0 0 0 0,-1 5-1 0 0,-1-3 7 0 0,1 0 1 0 0,1 1-1 0 0,-1-1 0 0 0,1 1 0 0 0,0 0 0 0 0,0 0 0 0 0,-1 8 1 0 0,-7 19-24 0 0,-2-3 40 0 0,-13 50 0 0 0,17-34-30 0 0,7-35-11 0 0,-1-1 0 0 0,0 0 1 0 0,-4 15-1 0 0,-17 74 81 0 0,20-91-67 0 0,2-1 0 0 0,-1 1-1 0 0,1 0 1 0 0,-1 9 0 0 0,-4 27-12 0 0,-13 113 61 0 0,12-129-28 0 0,2-9 7 0 0,1 0 0 0 0,1 0 1 0 0,-2 30-1 0 0,-6 9 151 0 0,11-58-177 0 0,-2 3 1 0 0,0 0 4 0 0,1 1 1 0 0,-1-1 0 0 0,1 0-1 0 0,0 1 1 0 0,0-1 0 0 0,0 6-1 0 0,0-8-2 0 0,-6 53 59 0 0,7-45-53 0 0,-1 1 0 0 0,0-1-1 0 0,0 1 1 0 0,-1-1-1 0 0,0 0 1 0 0,-1 0-1 0 0,0 0 1 0 0,0 0-1 0 0,-9 16 1 0 0,7-18 7 0 0,1 0-1 0 0,0 0 1 0 0,0 0-1 0 0,1 1 1 0 0,-4 11-1 0 0,3-2 5 0 0,0 1-1 0 0,1 0 0 0 0,-2 28 1 0 0,5-39 3 0 0,-2 1 1 0 0,1 0-1 0 0,-1 0 1 0 0,-3 9-1 0 0,-2 7-2 0 0,2-3-28 0 0,2-10 9 0 0,1 1 1 0 0,0-1-1 0 0,-2 24 0 0 0,-5 15 32 0 0,7-40-40 0 0,-1 0 1 0 0,1 0-1 0 0,0 17 1 0 0,3-1-17 0 0,0-19 36 0 0,0 0-1 0 0,-1 0 0 0 0,0 0 1 0 0,0 1-1 0 0,-1-1 1 0 0,-2 11-1 0 0,-1 6-19 0 0,0 0 0 0 0,2 1 0 0 0,1 45 0 0 0,1-59 4 0 0,-1-5 6 0 0,0 1-1 0 0,0 0 1 0 0,0-1-1 0 0,-1 0 1 0 0,-4 12-1 0 0,3-12 8 0 0,1 0 0 0 0,0 1-1 0 0,1-1 1 0 0,-1 0 0 0 0,0 12-1 0 0,2-13-2 0 0,-1-1 0 0 0,1 0 1 0 0,-1 0-1 0 0,0 0 0 0 0,0 0 0 0 0,-3 5 0 0 0,-4 24-53 0 0,-2 27 79 0 0,10-59-38 0 0,-5 9 3 0 0,-7 42 52 0 0,-6 24-40 0 0,17-71-2 0 0,0 0 0 0 0,0 0 0 0 0,0 0 0 0 0,1 1 0 0 0,-1 7 0 0 0,1-12-14 0 0,-16 34-53 0 0,13-33-162 0 0,1-9 137 0 0,0-18 121 0 0,1 11-26 0 0,0 3-17 0 0,1 0 0 0 0,0 0-1 0 0,0 0 1 0 0,1 0-1 0 0,0 0 1 0 0,4-13 0 0 0,0-16-118 0 0,-5 30 71 0 0,1-1 0 0 0,1 1 0 0 0,0 0-1 0 0,4-13 1 0 0,4-12 15 0 0,-9 27 46 0 0,1 0 0 0 0,1 1 0 0 0,-1-1 0 0 0,5-9 0 0 0,-4 14-15 0 0,-1 0 0 0 0,0 0 0 0 0,-1 0-1 0 0,1-1 1 0 0,-1 1 0 0 0,1-1 0 0 0,-1 1-1 0 0,0-1 1 0 0,0 0 0 0 0,-1 1 0 0 0,1-1-1 0 0,-1 0 1 0 0,0-3 0 0 0,0 6 2 0 0,3-33-65 0 0,-3 30 67 0 0,0 1 0 0 0,0 2 23 0 0,11-71-82 0 0,-3-2 20 0 0,1 5 123 0 0,5-43-154 0 0,-13 88 88 0 0,1-1 1 0 0,1 1 0 0 0,9-38 0 0 0,-7 46-22 0 0,-2-1 0 0 0,0 0 0 0 0,-1 0 0 0 0,0-24 0 0 0,-1 29 9 0 0,0 0 1 0 0,1 0-1 0 0,4-15 0 0 0,7-7 51 0 0,-10 27-56 0 0,0 1-1 0 0,-1-1 0 0 0,1 0 0 0 0,-1 0 0 0 0,-1-1 0 0 0,2-10 0 0 0,-2 10 10 0 0,0 0-1 0 0,1-1 0 0 0,0 1 1 0 0,0 0-1 0 0,1 0 1 0 0,0 1-1 0 0,0-1 0 0 0,5-8 1 0 0,9-22-39 0 0,6-38 49 0 0,8-39-55 0 0,-17 67 63 0 0,5-14-93 0 0,2-11 130 0 0,6-44-93 0 0,8-51 86 0 0,-26 144-44 0 0,-8 21-7 0 0,1-1-1 0 0,-1 0 1 0 0,1 0-1 0 0,-1 1 0 0 0,0-1 1 0 0,-1 0-1 0 0,2-6 0 0 0,-2 3-2 0 0,2-1 0 0 0,-1 1 0 0 0,1 0 0 0 0,5-13 0 0 0,0-2-4 0 0,-4 11 3 0 0,-2 3 0 0 0,1 1 1 0 0,0 0 0 0 0,0 0-1 0 0,1 0 1 0 0,-1 0 0 0 0,2 1-1 0 0,4-10 1 0 0,-5 12 2 0 0,0 0 1 0 0,-1 0-1 0 0,0 0 0 0 0,0-1 1 0 0,0 1-1 0 0,0-1 1 0 0,-1 1-1 0 0,0-1 0 0 0,0 0 1 0 0,1-4-1 0 0,2-8-5 0 0,5-14 8 0 0,-6 25-3 0 0,0 0 1 0 0,0 0 0 0 0,1 0 0 0 0,0 1-1 0 0,5-7 1 0 0,-1 2-11 0 0,21-32 62 0 0,-29 41 19 0 0,2 9-86 0 0,-2-7 7 0 0,0 3-10 0 0,0 0-1 0 0,0 0 1 0 0,-1 0 0 0 0,0 0 0 0 0,0 0-1 0 0,0 0 1 0 0,-2 6 0 0 0,-7 10 11 0 0,1 0 0 0 0,-11 42 0 0 0,-9 20 4 0 0,22-62-54 0 0,-9 37-1 0 0,-3 5-173 0 0,-3-7 295 0 0,-8 26 6 0 0,25-66-62 0 0,0-1 0 0 0,-13 26 1 0 0,18-39-21 0 0,1-11-230 0 0,0 1 225 0 0,0-1 0 0 0,1 1 0 0 0,6-17 0 0 0,5-26 88 0 0,-7 19-69 0 0,1 0 1 0 0,1 1 0 0 0,18-42 0 0 0,-4 30-20 0 0,-17 34 34 0 0,1 0 1 0 0,-2 0 0 0 0,6-15 0 0 0,-3 7-43 0 0,-5 14 19 0 0,-1 1 0 0 0,0-1 0 0 0,1 0 0 0 0,-1 0 0 0 0,0 0 0 0 0,-1 1 0 0 0,1-1 0 0 0,-1-7 0 0 0,0 9 4 0 0,1 0 1 0 0,-1-1-1 0 0,0 1 1 0 0,1-1-1 0 0,-1 1 0 0 0,1 0 1 0 0,0-1-1 0 0,0 1 1 0 0,0 0-1 0 0,0 0 1 0 0,0 0-1 0 0,0 0 0 0 0,0 0 1 0 0,1 0-1 0 0,2-3 1 0 0,2-47 32 0 0,-4 49-26 0 0,-1 1-8 0 0,0 0 0 0 0,0 0 0 0 0,-1 0 0 0 0,1 0-1 0 0,0 0 1 0 0,-1 0 0 0 0,1 0 0 0 0,-1 0 0 0 0,1 0-1 0 0,-1 0 1 0 0,0 0 0 0 0,0 0 0 0 0,0-4 0 0 0,0 5 28 0 0,-3-3-147 0 0,3 2 122 0 0,-1 1 1 0 0,0-1 0 0 0,1 1 0 0 0,-1-1 0 0 0,0 1 0 0 0,0 0 0 0 0,0-1 0 0 0,0 1-1 0 0,0 0 1 0 0,0-1 0 0 0,-1 1 0 0 0,1 0 0 0 0,0 0 0 0 0,-1 0 0 0 0,1 0-1 0 0,-3-1 1 0 0,3 2 5 0 0,-20-8-9 0 0,20 7 9 0 0,-1 1 0 0 0,1 0 0 0 0,0 0 0 0 0,-1-1 0 0 0,1 1-1 0 0,-1 0 1 0 0,1 0 0 0 0,-1 0 0 0 0,1 1 0 0 0,-1-1 0 0 0,1 0 0 0 0,0 1 0 0 0,-1-1 0 0 0,1 0 0 0 0,0 1 0 0 0,-1 0 0 0 0,1-1 0 0 0,0 1-1 0 0,-1 0 1 0 0,1-1 0 0 0,0 1 0 0 0,0 0 0 0 0,0 0 0 0 0,0 0 0 0 0,0 0 0 0 0,0 0 0 0 0,0 1 0 0 0,-1 0 0 0 0,-9 8-9 0 0,11-9 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52 0 0,'0'0'5812'0'0,"33"10"4928"0"0,-23-7-9246 0 0,-1-2 0 0 0,1 1 0 0 0,0-2-1 0 0,19 1 1 0 0,1-4-167 0 0,44-10 0 0 0,-16 2-1819 0 0,-57 10 275 0 0,0 1-1 0 0,0 0 1 0 0,0 0-1 0 0,0-1 1 0 0,1 1-1 0 0,-1 0 1 0 0,0 0 0 0 0,0 0-1 0 0,0 0 1 0 0,0 0-1 0 0,0 1 1 0 0,0-1-1 0 0,0 0 1 0 0,0 0 0 0 0,0 1-1 0 0,0-1 1 0 0,0 1-1 0 0,0-1 1 0 0,0 1-1 0 0,0-1 1 0 0,0 1 0 0 0,0 0-1 0 0,2 1 1 0 0,-3-1-168 0 0,1 0 1 0 0,-1 0 0 0 0,0 0 0 0 0,1 0-1 0 0,-1 0 1 0 0,0 1 0 0 0,0-1 0 0 0,0 0-1 0 0,0 0 1 0 0,0 0 0 0 0,0 0-1 0 0,0 1 1 0 0,0-1 0 0 0,0 0 0 0 0,-1 0-1 0 0,1 0 1 0 0,0 0 0 0 0,-1 2-1 0 0,-18 30-7342 0 0,6-18 5351 0 0,-13 3-182 0 0,12-10 1524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7 672 0 0,'3'-6'15083'0'0,"-3"24"-6651"0"0,-3-4-10666 0 0,-122 279 3716 0 0,118-273-1976 0 0,-19 40-5346 0 0,37-70-3131 0 0,3-18 5487 0 0,-13 26 2992 0 0,15-32-2541 0 0,-11 22 2216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54 528 0 0,'24'-34'4446'0'0,"-4"14"7662"0"0,-20 20-11967 0 0,1 1 1 0 0,0-1-1 0 0,-1 0 0 0 0,1 0 0 0 0,-1 1 1 0 0,1-1-1 0 0,-1 0 0 0 0,1 1 0 0 0,-1-1 1 0 0,1 1-1 0 0,-1-1 0 0 0,1 1 0 0 0,-1-1 0 0 0,1 1 1 0 0,-1-1-1 0 0,1 1 0 0 0,-1-1 0 0 0,0 1 1 0 0,0 0-1 0 0,1-1 0 0 0,-1 1 0 0 0,0-1 0 0 0,0 1 1 0 0,0 0-1 0 0,1-1 0 0 0,-1 1 0 0 0,0 0 1 0 0,0-1-1 0 0,0 1 0 0 0,0 0 0 0 0,0-1 1 0 0,0 1-1 0 0,0 0 0 0 0,-1 1 0 0 0,-3 30 1368 0 0,3-25-1099 0 0,-4 28 216 0 0,-17 231 1510 0 0,20-225-1978 0 0,2-40-24 0 0,14 5 608 0 0,1-7-536 0 0,0-1 1 0 0,0 0-1 0 0,22-7 0 0 0,13-3 56 0 0,-32 9-123 0 0,53-7 376 0 0,-64 10-448 0 0,-1 0 0 0 0,0 0 1 0 0,1 0-1 0 0,-1 1 0 0 0,0-1 0 0 0,0 1 1 0 0,0 1-1 0 0,10 3 0 0 0,-15-5-61 0 0,-1 0 1 0 0,0 0-1 0 0,1 0 0 0 0,-1 0 1 0 0,0 0-1 0 0,1 0 0 0 0,-1 0 1 0 0,0 0-1 0 0,1 0 0 0 0,-1 0 1 0 0,0 0-1 0 0,1 0 0 0 0,-1 0 1 0 0,0 0-1 0 0,1 0 0 0 0,-1 0 1 0 0,0 0-1 0 0,1 0 0 0 0,-1-1 1 0 0,0 1-1 0 0,0 0 0 0 0,1 0 1 0 0,-1 0-1 0 0,0-1 0 0 0,0 1 1 0 0,1 0-1 0 0,-1 0 0 0 0,0-1 1 0 0,0 1-1 0 0,1 0 0 0 0,-1 0 1 0 0,0-1-1 0 0,0 1 0 0 0,0 0 1 0 0,0-1-1 0 0,1 1 1 0 0,-1 0-1 0 0,0-1 0 0 0,0 1 1 0 0,0 0-1 0 0,0-1 0 0 0,0 1 1 0 0,0 0-1 0 0,0-1 0 0 0,0 1 1 0 0,0 0-1 0 0,0-1 0 0 0,0 1 1 0 0,0-20-145 0 0,0 18 101 0 0,6-65-4190 0 0,12 2-10036 0 0,-18 63 13668 0 0,1 1-1 0 0,0 0 1 0 0,-1 0 0 0 0,1 0 0 0 0,0 0-1 0 0,0 0 1 0 0,0 0 0 0 0,0 0 0 0 0,0 0 0 0 0,0 0-1 0 0,0 0 1 0 0,0 0 0 0 0,0 1 0 0 0,1-1-1 0 0,1-1 1 0 0,1 1-841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 12 0 0,'5'-6'14575'0'0,"-14"12"-11900"0"0,0 7 3071 0 0,0 13-4979 0 0,1-1-959 0 0,8-15 255 0 0,0-7-33 0 0,-10-15-74 0 0,10-16 73 0 0,0 28-25 0 0,-1-1-7 0 0,0-2-2 0 0,0 3 45 0 0,2-1-48 0 0,0-2 9 0 0,0-10-2 0 0,-1 12-7 0 0,4-14 98 0 0,-4 11 55 0 0,-4 15-49 0 0,2-2-64 0 0,0 1-1 0 0,1 0 0 0 0,0 13 0 0 0,1-15-24 0 0,0 0 1 0 0,-1-1-1 0 0,0 1 0 0 0,0-1 0 0 0,-1 1 0 0 0,-4 13 0 0 0,-3 9-20 0 0,8-27 9 0 0,1-2 16 0 0,1-1-22 0 0,-1-1 0 0 0,0 1 0 0 0,1-1 1 0 0,-1 0-1 0 0,0 1 0 0 0,0-1 1 0 0,1 1-1 0 0,-1-1 0 0 0,0 0 0 0 0,0 1 1 0 0,0-1-1 0 0,0 1 0 0 0,0-1 1 0 0,0 0-1 0 0,0 1 0 0 0,0-1 1 0 0,0 0-1 0 0,0 1 0 0 0,0-1 0 0 0,0 1 1 0 0,0-1-1 0 0,-1 0 0 0 0,1-4-202 0 0,1 5 42 0 0,13 26-16431 0 0,-9-1 11283 0 0,-3-18 4297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8:0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1 544 0 0,'-5'3'24951'0'0,"-1"2"-26911"0"0,2-3 2237 0 0,1 0 0 0 0,0 0-1 0 0,-1 0 1 0 0,1 0-1 0 0,0 1 1 0 0,0-1 0 0 0,1 1-1 0 0,-1 0 1 0 0,1 0-1 0 0,-1 0 1 0 0,-3 6-1 0 0,-19 44 1031 0 0,-1 3-977 0 0,-30 39-219 0 0,16-22 290 0 0,38-70-381 0 0,1 0 0 0 0,-1 0 1 0 0,1 0-1 0 0,0 1 0 0 0,0-1 0 0 0,0 0 1 0 0,0 1-1 0 0,0 5 0 0 0,-9 25-69 0 0,9-34 70 0 0,1 1-23 0 0,-1 4 2 0 0,0-1 1 0 0,0 1-1 0 0,0-1 0 0 0,1 1 1 0 0,-1-1-1 0 0,1 1 1 0 0,0 0-1 0 0,1-1 0 0 0,-1 1 1 0 0,2 6-1 0 0,1 3 0 0 0,-2-8-11 0 0,0 0-1 0 0,1 0 0 0 0,0 0 1 0 0,-1 0-1 0 0,2-1 1 0 0,-1 1-1 0 0,1-1 0 0 0,0 1 1 0 0,5 6-1 0 0,-5-9-4 0 0,0 0-1 0 0,1 0 1 0 0,-1 0-1 0 0,1-1 0 0 0,0 1 1 0 0,0-1-1 0 0,-1 0 1 0 0,2 0-1 0 0,-1 0 0 0 0,0-1 1 0 0,0 1-1 0 0,0-1 0 0 0,1 0 1 0 0,-1 0-1 0 0,1-1 1 0 0,-1 0-1 0 0,1 1 0 0 0,-1-1 1 0 0,8-1-1 0 0,5 0-23 0 0,0-1 1 0 0,-1-1-1 0 0,30-8 0 0 0,-19 8-7 0 0,-26 4 46 0 0,1-1 1 0 0,-1 0 0 0 0,0 0 0 0 0,0 0 0 0 0,0 0 0 0 0,1 0 0 0 0,-1 0 0 0 0,0-1-1 0 0,0 1 1 0 0,0 0 0 0 0,0-1 0 0 0,1 1 0 0 0,-1 0 0 0 0,0-1 0 0 0,0 0-1 0 0,0 1 1 0 0,0-1 0 0 0,0 1 0 0 0,1-2 0 0 0,14-12-17 0 0,-9 9 16 0 0,-1-1 1 0 0,1 0 0 0 0,-1 0 0 0 0,10-14-1 0 0,0-6-23 0 0,18-40 0 0 0,-31 62 25 0 0,3-8-8 0 0,0 1 0 0 0,-1-1 0 0 0,0 0 0 0 0,-1 0 0 0 0,0-1 1 0 0,-1 1-1 0 0,-1-1 0 0 0,0 0 0 0 0,1-24 0 0 0,-2 23 29 0 0,-2 0 1 0 0,0 0 0 0 0,0 0 0 0 0,-1 0-1 0 0,-5-15 1 0 0,6 24-17 0 0,-1 1-1 0 0,0-1 0 0 0,0 1 0 0 0,0 0 0 0 0,-1 0 1 0 0,1-1-1 0 0,-1 2 0 0 0,0-1 0 0 0,0 0 1 0 0,0 0-1 0 0,-1 1 0 0 0,1 0 0 0 0,-1 0 0 0 0,0 0 1 0 0,0 0-1 0 0,0 1 0 0 0,0-1 0 0 0,-5-1 1 0 0,2 2-42 0 0,0 0 1 0 0,0 1-1 0 0,1 0 1 0 0,-1 0 0 0 0,0 1-1 0 0,0 0 1 0 0,0 0-1 0 0,0 0 1 0 0,0 1-1 0 0,0 0 1 0 0,0 0 0 0 0,1 1-1 0 0,-1 0 1 0 0,0 0-1 0 0,1 1 1 0 0,-10 5 0 0 0,77-21-26859 0 0,-51 9 25859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8:0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5 228 0 0,'0'0'3800'0'0,"-19"24"3696"0"0,10-13-6617 0 0,-1 0 1 0 0,0 0-1 0 0,0-1 0 0 0,-1 0 1 0 0,-1-1-1 0 0,-17 11 1 0 0,-27 23 3184 0 0,52-39-3881 0 0,2-1 1 0 0,-1 1-1 0 0,0 0 0 0 0,1 0 0 0 0,-1 0 1 0 0,1 1-1 0 0,0-1 0 0 0,1 0 0 0 0,-1 1 1 0 0,1-1-1 0 0,-1 8 0 0 0,-8 56 319 0 0,9-55-397 0 0,0-6-68 0 0,1-1 1 0 0,0 0 0 0 0,0 0 0 0 0,1 0 0 0 0,0 0-1 0 0,0 0 1 0 0,0 1 0 0 0,0-2 0 0 0,1 1 0 0 0,0 0-1 0 0,1 0 1 0 0,-1 0 0 0 0,1-1 0 0 0,0 0 0 0 0,0 1-1 0 0,1-1 1 0 0,-1 0 0 0 0,1-1 0 0 0,1 1 0 0 0,-1-1 0 0 0,0 1-1 0 0,1-1 1 0 0,0-1 0 0 0,0 1 0 0 0,0-1 0 0 0,10 5-1 0 0,-8-3-27 0 0,0-1-1 0 0,0 1 0 0 0,11 12 0 0 0,-13-12-1 0 0,0-1 0 0 0,0 0 0 0 0,0 0 0 0 0,1 0-1 0 0,-1 0 1 0 0,1-1 0 0 0,10 5 0 0 0,62 7 192 0 0,-67-12-202 0 0,0-1 1 0 0,0-1-1 0 0,-1 0 1 0 0,1 0-1 0 0,0-1 1 0 0,0-1-1 0 0,0 1 1 0 0,0-2 0 0 0,0 0-1 0 0,0 0 1 0 0,-1-1-1 0 0,1 0 1 0 0,-1-1-1 0 0,15-7 1 0 0,-19 8-2 0 0,1 0 1 0 0,-1-1 0 0 0,0 0 0 0 0,0 0-1 0 0,0-1 1 0 0,-1 0 0 0 0,1 0 0 0 0,-1 0-1 0 0,0-1 1 0 0,-1 1 0 0 0,1-1 0 0 0,-1 0-1 0 0,0 0 1 0 0,-1-1 0 0 0,5-10 0 0 0,11-39-1 0 0,22-116 1 0 0,-41 170 1 0 0,1 0 0 0 0,-1 0 0 0 0,0 0 0 0 0,1 0 0 0 0,-1 0 0 0 0,0 0 0 0 0,0 0 0 0 0,-1 0 0 0 0,1 0 0 0 0,0 0-1 0 0,-1 0 1 0 0,1 0 0 0 0,-1 1 0 0 0,1-1 0 0 0,-1 0 0 0 0,0 0 0 0 0,0 0 0 0 0,0 1 0 0 0,0-1 0 0 0,0 0 0 0 0,-2-2 0 0 0,-1 1 2 0 0,0 0 0 0 0,0 1 0 0 0,0-1 0 0 0,0 1 0 0 0,0 0 0 0 0,-1 0 0 0 0,-4-1 0 0 0,-17-9 45 0 0,-17-7 20 0 0,37 17-62 0 0,0 0 0 0 0,0 0 1 0 0,0-1-1 0 0,0 0 0 0 0,0 0 0 0 0,1 0 0 0 0,-1-1 1 0 0,1 1-1 0 0,0-1 0 0 0,0-1 0 0 0,0 1 0 0 0,1-1 1 0 0,-1 0-1 0 0,-3-6 0 0 0,7 10-121 0 0,1-1 1 0 0,-1 1-1 0 0,0-1 1 0 0,1 1-1 0 0,-1 0 0 0 0,0-1 1 0 0,0 1-1 0 0,0 0 0 0 0,0-1 1 0 0,-1 1-1 0 0,1 0 0 0 0,0 0 1 0 0,0 0-1 0 0,-1 0 1 0 0,1 0-1 0 0,-1 0 0 0 0,1 1 1 0 0,0-1-1 0 0,-1 0 0 0 0,0 1 1 0 0,1-1-1 0 0,-1 1 1 0 0,1-1-1 0 0,-1 1 0 0 0,0 0 1 0 0,1 0-1 0 0,-1 0 0 0 0,1 0 1 0 0,-1 0-1 0 0,0 0 0 0 0,1 0 1 0 0,-1 0-1 0 0,0 1 1 0 0,1-1-1 0 0,-1 1 0 0 0,1-1 1 0 0,-2 2-1 0 0,-1-2-443 0 0,-4 1-785 0 0,-15 0-16831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8:0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95 512 0 0,'1'-10'14689'0'0,"-8"13"-11664"0"0,-3 0-4068 0 0,-2 1 1768 0 0,1 0 0 0 0,-1 0 0 0 0,1 1 0 0 0,1 1 0 0 0,-1 0 0 0 0,1 0 0 0 0,0 1 0 0 0,-16 15 0 0 0,7-6-629 0 0,2 2-1 0 0,1-1 1 0 0,-21 29-1 0 0,33-40-80 0 0,0 1 0 0 0,1-1-1 0 0,-1 1 1 0 0,1 0 0 0 0,1 0 0 0 0,-1 0-1 0 0,1 0 1 0 0,0 0 0 0 0,1 1 0 0 0,0-1-1 0 0,0 0 1 0 0,0 1 0 0 0,1-1 0 0 0,0 1-1 0 0,1-1 1 0 0,0 1 0 0 0,0-1 0 0 0,0 0-1 0 0,1 1 1 0 0,0-1 0 0 0,4 10-1 0 0,-2-9 22 0 0,0-1-1 0 0,0 1 0 0 0,0-1 0 0 0,1 1 0 0 0,0-1 0 0 0,0-1 1 0 0,1 1-1 0 0,0-1 0 0 0,0 0 0 0 0,1 0 0 0 0,-1-1 0 0 0,1 1 0 0 0,0-2 1 0 0,1 1-1 0 0,-1-1 0 0 0,1 0 0 0 0,0 0 0 0 0,10 2 0 0 0,-12-4-21 0 0,4 0-3 0 0,0 1 1 0 0,0 1 0 0 0,0 0-1 0 0,-1 0 1 0 0,1 1-1 0 0,10 7 1 0 0,-17-10-12 0 0,-1 0 0 0 0,0 0 1 0 0,0 0-1 0 0,0 1 0 0 0,0-1 0 0 0,0 1 1 0 0,0 0-1 0 0,0-1 0 0 0,-1 1 0 0 0,0 0 1 0 0,1 0-1 0 0,-1 0 0 0 0,0 0 1 0 0,-1 0-1 0 0,1 0 0 0 0,0 0 0 0 0,-1 1 1 0 0,0-1-1 0 0,1 0 0 0 0,-1 0 0 0 0,-1 0 1 0 0,1 1-1 0 0,0-1 0 0 0,-1 0 0 0 0,0 3 1 0 0,-15 60 13 0 0,11-47 35 0 0,0 1 0 0 0,1 0 0 0 0,0 0 0 0 0,2 0 0 0 0,0 35 0 0 0,3-49-18 0 0,1-1 0 0 0,-1 1 0 0 0,1-1 0 0 0,0 1 0 0 0,0-1 0 0 0,1 1 0 0 0,-1-1 0 0 0,1 0 0 0 0,0 0 0 0 0,1-1 0 0 0,-1 1 0 0 0,1-1 0 0 0,0 1 0 0 0,0-1 0 0 0,0 0 0 0 0,1-1 0 0 0,-1 1 0 0 0,1-1 0 0 0,9 5 0 0 0,10 5 36 0 0,-1-2 0 0 0,2 0 0 0 0,25 6 0 0 0,-36-12-57 0 0,29 8 58 0 0,56 8 0 0 0,2 1-27 0 0,-75-17-40 0 0,-1 0-1 0 0,45 0 1 0 0,10 2 96 0 0,-77-7-85 0 0,0 0-1 0 0,1 1 1 0 0,-1-1 0 0 0,0-1 0 0 0,0 1 0 0 0,1 0 0 0 0,-1-1-1 0 0,0 0 1 0 0,0 0 0 0 0,0 0 0 0 0,0 0 0 0 0,0 0 0 0 0,0-1 0 0 0,0 1-1 0 0,0-1 1 0 0,-1 0 0 0 0,1 1 0 0 0,0-2 0 0 0,-1 1 0 0 0,4-3-1 0 0,3-6-14 0 0,0-1-1 0 0,0 1 0 0 0,10-21 0 0 0,-13 21 4 0 0,1 0 0 0 0,0 1 0 0 0,11-12 0 0 0,7-4-10 0 0,-1 0-1 0 0,-1-2 1 0 0,39-60 0 0 0,-60 82 8 0 0,1 1 1 0 0,-1-1-1 0 0,0 0 1 0 0,-1 0-1 0 0,1 0 1 0 0,-1 0-1 0 0,0 0 1 0 0,-1 0 0 0 0,1 0-1 0 0,-1 0 1 0 0,0 0-1 0 0,-2-8 1 0 0,-1-9 4 0 0,-14-44 0 0 0,2 10-1 0 0,9 18 12 0 0,1 10-10 0 0,-1 1 0 0 0,-11-36 1 0 0,16 61-9 0 0,-1 0 0 0 0,0 0 0 0 0,1 1 1 0 0,-1-1-1 0 0,0 0 0 0 0,0 1 0 0 0,0-1 0 0 0,-1 1 1 0 0,1 0-1 0 0,-1 0 0 0 0,1 0 0 0 0,-1 0 0 0 0,-3-2 0 0 0,-46-20 8 0 0,42 20-4 0 0,0-1 1 0 0,0 1 0 0 0,-15-11 0 0 0,9 0 4 0 0,0 0 1 0 0,2 0-1 0 0,0-1 0 0 0,0-1 0 0 0,2-1 1 0 0,0 0-1 0 0,1 0 0 0 0,-12-28 0 0 0,-2-1-61 0 0,24 44 51 0 0,-1 0 0 0 0,0 0-1 0 0,0 0 1 0 0,0 0-1 0 0,0 1 1 0 0,0-1 0 0 0,-1 1-1 0 0,1-1 1 0 0,-1 1-1 0 0,1 0 1 0 0,-1 0 0 0 0,0 0-1 0 0,0 0 1 0 0,0 1-1 0 0,0-1 1 0 0,0 1 0 0 0,0 0-1 0 0,-4-2 1 0 0,-2 2 4 0 0,0 0 0 0 0,0 1 0 0 0,0 0 0 0 0,0 0 0 0 0,-13 2 0 0 0,5 0 13 0 0,-4-1-2 0 0,-1-1-1 0 0,0-1 1 0 0,0 0-1 0 0,1-2 1 0 0,-1 0-1 0 0,1-2 0 0 0,-21-7 1 0 0,27 8-103 0 0,1 0 1 0 0,-1 1-1 0 0,0 1 1 0 0,-20-1-1 0 0,28 3-355 0 0,1 0 0 0 0,-1 1-1 0 0,0-1 1 0 0,1 2 0 0 0,-7 1 0 0 0,8-2-565 0 0,1 1 0 0 0,-1 0 0 0 0,1 0 0 0 0,0 0 1 0 0,0 1-1 0 0,0-1 0 0 0,-7 7 0 0 0,9 3-9613 0 0,2-12 10442 0 0,0 1-1 0 0,1-1 1 0 0,-1 1 0 0 0,0-1-1 0 0,1 0 1 0 0,-1 1-1 0 0,1-1 1 0 0,-1 0 0 0 0,0 1-1 0 0,1-1 1 0 0,-1 0 0 0 0,1 0-1 0 0,-1 1 1 0 0,1-1 0 0 0,-1 0-1 0 0,1 0 1 0 0,4 3-963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8:1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22 948 0 0,'0'-1'339'0'0,"1"-1"0"0"0,-1 1-1 0 0,0 0 1 0 0,0 0 0 0 0,0 0 0 0 0,1 0 0 0 0,-1 0-1 0 0,1 0 1 0 0,-1 0 0 0 0,1 0 0 0 0,-1 0 0 0 0,1 0-1 0 0,-1 1 1 0 0,1-1 0 0 0,0 0 0 0 0,1-1 349 0 0,-1 1-338 0 0,-1 1-1 0 0,0 0 1 0 0,1-1 0 0 0,-1 1-1 0 0,1 0 1 0 0,-1-1 0 0 0,1 1-1 0 0,-1 0 1 0 0,1 0 0 0 0,-1 0-1 0 0,1 0 1 0 0,-1-1 0 0 0,1 1-1 0 0,-1 0 1 0 0,1 0 0 0 0,0 0-1 0 0,-1 0 1 0 0,1 0 0 0 0,-1 0-1 0 0,1 0 1 0 0,-1 1 0 0 0,1-1-1 0 0,-1 0 1 0 0,1 0 0 0 0,-1 0-1 0 0,1 0 1 0 0,-1 1 0 0 0,1-1-1 0 0,-1 0 1 0 0,1 1 0 0 0,-1-1-1 0 0,1 0 1 0 0,-1 1 0 0 0,1 0-190 0 0,-1-1 1 0 0,0 1-1 0 0,0-1 1 0 0,0 1-1 0 0,1-1 0 0 0,-1 1 1 0 0,0-1-1 0 0,0 1 1 0 0,0 0-1 0 0,0-1 1 0 0,0 1-1 0 0,0-1 1 0 0,0 1-1 0 0,0-1 1 0 0,0 1-1 0 0,0 0 1 0 0,-1-1-1 0 0,1 1 0 0 0,0-1 1 0 0,0 1-1 0 0,0-1 1 0 0,-1 1-1 0 0,1-1 1 0 0,0 1-1 0 0,-1-1 1 0 0,1 1-1 0 0,-1 0 1 0 0,-12 16 526 0 0,10-13-248 0 0,-30 38 126 0 0,-1-1 0 0 0,-52 46 0 0 0,48-51-497 0 0,3 2-1 0 0,-49 64 1 0 0,72-84-25 0 0,1 2-1 0 0,0 0 1 0 0,1 0 0 0 0,1 0 0 0 0,-10 39-1 0 0,15-45 2 0 0,1 0 1 0 0,1 1-1 0 0,0-1 0 0 0,1 0 0 0 0,0 0 0 0 0,2 1 0 0 0,-1-1 1 0 0,2 1-1 0 0,0-1 0 0 0,4 14 0 0 0,8 15 97 0 0,28 60-1 0 0,5 10 55 0 0,-42-94-182 0 0,-1-1 0 0 0,0 0 0 0 0,-2 1 0 0 0,0 0 0 0 0,-1 0 0 0 0,-1 21 0 0 0,-16 116-21 0 0,13-129 11 0 0,-60 286 188 0 0,4-28 182 0 0,56-256-347 0 0,0-1 0 0 0,2 1 0 0 0,1 0 0 0 0,1 0 0 0 0,1-1 0 0 0,2 1 0 0 0,1-1 0 0 0,1 0 0 0 0,19 52 0 0 0,4-11 22 0 0,58 98 0 0 0,-57-115 70 0 0,-2 1 0 0 0,-2 2-1 0 0,26 83 1 0 0,-46-112-111 0 0,-1 0 1 0 0,-1 0-1 0 0,-1 1 0 0 0,-2-1 1 0 0,-2 37-1 0 0,-22 136 56 0 0,0 5 42 0 0,22-154-37 0 0,10 94 1 0 0,-6-122-49 0 0,1 1 1 0 0,1-1-1 0 0,1 0 1 0 0,1-1-1 0 0,1 1 1 0 0,15 28-1 0 0,-16-39-9 0 0,0 0-1 0 0,0-1 0 0 0,1 0 1 0 0,0-1-1 0 0,1 1 1 0 0,0-1-1 0 0,1-1 1 0 0,17 12-1 0 0,3 0 35 0 0,56 24 1 0 0,-42-22 2 0 0,-35-18-43 0 0,-1 0 0 0 0,-1 0 0 0 0,1 1 0 0 0,0 1 1 0 0,-1-1-1 0 0,0 1 0 0 0,-1 0 0 0 0,1 0 0 0 0,-1 1 0 0 0,0 0 1 0 0,-1 0-1 0 0,1 1 0 0 0,-2-1 0 0 0,1 1 0 0 0,-1 0 1 0 0,0 0-1 0 0,0 1 0 0 0,-1-1 0 0 0,-1 1 0 0 0,1 0 0 0 0,-1 0 1 0 0,-1 0-1 0 0,0 0 0 0 0,1 13 0 0 0,-3 22 25 0 0,-7 62 1 0 0,4-79-17 0 0,1 0 0 0 0,1 0 0 0 0,2 0-1 0 0,0 0 1 0 0,2 0 0 0 0,1 0 0 0 0,7 27 0 0 0,-7-43-5 0 0,2 0 1 0 0,0 0-1 0 0,0 0 0 0 0,1 0 1 0 0,0-1-1 0 0,1 0 0 0 0,0-1 1 0 0,1 1-1 0 0,12 10 0 0 0,11 10 53 0 0,47 32 0 0 0,1 0 114 0 0,116 137 360 0 0,284 276-385 0 0,-334-341-73 0 0,-103-92-53 0 0,-2 2-1 0 0,64 90 1 0 0,48 111 124 0 0,-136-218-131 0 0,6 9-11 0 0,1-1 0 0 0,1-1 0 0 0,2-1 0 0 0,1-1 0 0 0,2-2 0 0 0,1-1 0 0 0,1-1 0 0 0,1-2 0 0 0,2-1 0 0 0,41 24 0 0 0,96 34 54 0 0,-117-59-3 0 0,-1 2 1 0 0,-1 2 0 0 0,89 64 0 0 0,25 56 57 0 0,7 7-81 0 0,-141-130-37 0 0,1-1 0 0 0,2-2-1 0 0,63 31 1 0 0,-48-34 6 0 0,0-2 1 0 0,1-3-1 0 0,90 14 0 0 0,35 9 40 0 0,-1 23-8 0 0,-55-17-16 0 0,72 15-6 0 0,77 27-6 0 0,-210-62 50 0 0,-1 2 1 0 0,82 48-1 0 0,117 115 282 0 0,-183-129-333 0 0,159 98 1 0 0,-167-124-8 0 0,2-3 0 0 0,1-2 0 0 0,2-4 0 0 0,0-3 0 0 0,1-3 0 0 0,1-3 0 0 0,109 8 0 0 0,-161-21 0 0 0,539 72 0 0 0,-421-46 0 0 0,200 15 0 0 0,-298-41 0 0 0,300 24 0 0 0,-271-16 0 0 0,-1 3 0 0 0,127 39 0 0 0,-91-9 0 0 0,104 57 0 0 0,51 22 0 0 0,-217-105 0 0 0,0-3 0 0 0,1-1 0 0 0,0-2 0 0 0,60 6 0 0 0,-55-13 0 0 0,0-3 0 0 0,0-1 0 0 0,85-13 0 0 0,140-43 0 0 0,40-4 0 0 0,-255 54 0 0 0,0 3 0 0 0,105 9 0 0 0,115 37 0 0 0,-13 9 0 0 0,308 71 0 0 0,-495-104 0 0 0,1-3 0 0 0,101 8 0 0 0,-145-22 0 0 0,0-2 0 0 0,-1-1 0 0 0,1-1 0 0 0,0-2 0 0 0,-1-2 0 0 0,0-1 0 0 0,55-19 0 0 0,-26-2-13 0 0,-1-2 0 0 0,93-62 0 0 0,41-21-122 0 0,-179 105 149 0 0,1 0 1 0 0,-1 2-1 0 0,1 0 1 0 0,1 1-1 0 0,-1 1 1 0 0,1 0-1 0 0,-1 2 0 0 0,1 0 1 0 0,0 1-1 0 0,30 3 1 0 0,-11 3-12 0 0,0 2 0 0 0,-1 2 0 0 0,1 1 0 0 0,47 19 0 0 0,-27-7-3 0 0,257 87 0 0 0,-258-93 0 0 0,-1-3 0 0 0,2-2 0 0 0,97 5 0 0 0,-116-15 0 0 0,1-3 0 0 0,-1-1 0 0 0,0-2 0 0 0,0-1 0 0 0,-1-2 0 0 0,0-2 0 0 0,44-18 0 0 0,-37 9 0 0 0,0-2 0 0 0,-2-3 0 0 0,-1-1 0 0 0,0-2 0 0 0,52-45 0 0 0,-35 22 0 0 0,-19 15 0 0 0,0 1 0 0 0,76-45 0 0 0,-105 73 0 0 0,0 1 0 0 0,0 0 0 0 0,0 0 0 0 0,1 2 0 0 0,-1-1 0 0 0,1 2 0 0 0,0-1 0 0 0,0 2 0 0 0,-1 0 0 0 0,1 0 0 0 0,25 3 0 0 0,2 4 0 0 0,-1 1 0 0 0,59 20 0 0 0,-69-18 0 0 0,1 0 0 0 0,0-2 0 0 0,0-1 0 0 0,1-2 0 0 0,51 2 0 0 0,-23-12 0 0 0,86-20 0 0 0,-89 14 0 0 0,99-8 0 0 0,-27 17 0 0 0,85-7 0 0 0,-177 6 0 0 0,0-1 0 0 0,0-3 0 0 0,64-21 0 0 0,-71 19 0 0 0,1 0 0 0 0,34-6 0 0 0,-51 14 0 0 0,-1 0 0 0 0,1 1 0 0 0,0 1 0 0 0,0 0 0 0 0,-1 1 0 0 0,1 0 0 0 0,24 6 0 0 0,44 17 0 0 0,-46-12 0 0 0,39 7 0 0 0,-62-16 0 0 0,1-2 0 0 0,-1 1 0 0 0,0-2 0 0 0,1 0 0 0 0,-1 0 0 0 0,1-1 0 0 0,13-3 0 0 0,2-4 0 0 0,-1-1 0 0 0,0-1 0 0 0,0-2 0 0 0,-1 0 0 0 0,25-17 0 0 0,-28 15 0 0 0,1 1 0 0 0,0 1 0 0 0,0 1 0 0 0,1 2 0 0 0,1 0 0 0 0,26-5 0 0 0,87-15 0 0 0,34-5 0 0 0,-122 29 0 0 0,-19 2 0 0 0,46-10 0 0 0,-57 6 0 0 0,1-1 0 0 0,26-13 0 0 0,-33 13 0 0 0,2 1 0 0 0,-1 0 0 0 0,1 1 0 0 0,30-6 0 0 0,28 3 0 0 0,-32 5 0 0 0,45-11 0 0 0,-76 11 0 0 0,1 1 0 0 0,-1-1 0 0 0,0-1 0 0 0,0 0 0 0 0,0-1 0 0 0,-1 0 0 0 0,21-15 0 0 0,34-35 0 0 0,-43 34 0 0 0,2 1 0 0 0,45-29 0 0 0,-61 45 0 0 0,0 0 0 0 0,0 0 0 0 0,1 1 0 0 0,0 1 0 0 0,0-1 0 0 0,0 2 0 0 0,0-1 0 0 0,0 1 0 0 0,1 1 0 0 0,-1 0 0 0 0,0 0 0 0 0,15 2 0 0 0,-8 1-257 0 0,0 1-1 0 0,-1 0 1 0 0,1 1-1 0 0,-1 1 1 0 0,0 1-1 0 0,25 12 1 0 0,-8-5-812 0 0,-25-11-490 0 0,0 1 1 0 0,1 1 0 0 0,12 7-1 0 0,-19-10 791 0 0,0 0-1 0 0,0 1 1 0 0,0-1 0 0 0,0 1-1 0 0,-1-1 1 0 0,1 1-1 0 0,0 0 1 0 0,-1 0 0 0 0,0 0-1 0 0,1 0 1 0 0,-1 0 0 0 0,0 0-1 0 0,0 0 1 0 0,0 0-1 0 0,0 0 1 0 0,-1 0 0 0 0,1 1-1 0 0,0 3 1 0 0,0-2-260 0 0,-1 1-1 0 0,0 0 1 0 0,0 0 0 0 0,0 0-1 0 0,-1-1 1 0 0,-2 9 0 0 0,1 0-321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8:28.1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65 72 548 0 0,'-14'-8'2573'0'0,"-13"-7"2675"0"0,26 14-4905 0 0,0 1 0 0 0,1 0 0 0 0,-1-1 1 0 0,0 1-1 0 0,0 0 0 0 0,0 0 0 0 0,0-1 0 0 0,0 1 0 0 0,0 0 0 0 0,0 0 1 0 0,0 0-1 0 0,0 0 0 0 0,0 0 0 0 0,-10 5 8912 0 0,37 5-5259 0 0,-13-7-3667 0 0,1 0 1 0 0,0-1 0 0 0,-1-1 0 0 0,1 0-1 0 0,0-1 1 0 0,-1-1 0 0 0,1 0 0 0 0,17-4-1 0 0,22 0 280 0 0,284-18 817 0 0,60-3-1135 0 0,1 26-217 0 0,-90 25-63 0 0,-174-12-47 0 0,-89-12-210 0 0,-45-1 139 0 0,-5-16-8159 0 0,-81-12-12299 0 0,79 26 19568 0 0,2 0 88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8:33.8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135 19 376 0 0,'0'0'2806'0'0,"-6"-19"11135"0"0,5 21-13657 0 0,-1-1-1 0 0,0 1 1 0 0,1-1 0 0 0,0 1 0 0 0,-1 0 0 0 0,1 0-1 0 0,0 0 1 0 0,0-1 0 0 0,0 1 0 0 0,0 0 0 0 0,0 0-1 0 0,1 0 1 0 0,-1 1 0 0 0,0-1 0 0 0,1 3 0 0 0,-9 41 1893 0 0,8-36-1808 0 0,-10 95 220 0 0,4 183-1 0 0,7-197-432 0 0,1-47-102 0 0,0-11 24 0 0,-5 44 0 0 0,2-46-43 0 0,2 43 1 0 0,1-43-19 0 0,-4 41 0 0 0,-2-20 104 0 0,4 55 1 0 0,1-65-117 0 0,6 6 2 0 0,-4-41-7 0 0,-1 1 1 0 0,0-1-1 0 0,0 1 0 0 0,-1-1 1 0 0,0 1-1 0 0,0 0 0 0 0,-1-1 0 0 0,-1 11 1 0 0,-1-5-7 0 0,1 1 1 0 0,0-1 0 0 0,1 15-1 0 0,-3 22 11 0 0,-1 73 21 0 0,2-87-25 0 0,1 0-1 0 0,4 63 1 0 0,1-14 0 0 0,-4-59 2 0 0,-8 38 1 0 0,5-37 0 0 0,-1 41 0 0 0,7 157 199 0 0,-10-166-194 0 0,5-44-15 0 0,1 0 1 0 0,-2 27-1 0 0,5-14 20 0 0,0-19-6 0 0,-1 0 0 0 0,0 0-1 0 0,0 0 1 0 0,-1 0 0 0 0,-2 11-1 0 0,0 33-34 0 0,3-52 33 0 0,-5 18-33 0 0,2-10 32 0 0,0-2-2 0 0,0 0 0 0 0,1 1 0 0 0,0-1 0 0 0,0 1 0 0 0,1 0 0 0 0,0-1 0 0 0,-1 9-1 0 0,2-15-8 0 0,2-32-5337 0 0,2 15-584 0 0,1 1 0 0 0,11-26 0 0 0,-12 32 4568 0 0,-1 0 182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8:35.3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3 407 56 0 0,'-2'15'18489'0'0,"2"-27"-17364"0"0,1 1 1 0 0,0 0-1 0 0,5-17 1 0 0,2-1-889 0 0,15-31 0 0 0,0-4-152 0 0,-12 30 15 0 0,2 2 1 0 0,26-50 0 0 0,-35 75 238 0 0,1-1 0 0 0,0 1 0 0 0,0 0 0 0 0,1 0 0 0 0,7-6 0 0 0,-10 7 742 0 0,-2 2 455 0 0,0 9-1710 0 0,0 5 225 0 0,1-1-1 0 0,-1 0 1 0 0,2 0 0 0 0,-1 0-1 0 0,1 0 1 0 0,1 0-1 0 0,5 11 1 0 0,9 23-34 0 0,-13-27-101 0 0,20 56 192 0 0,-22-64-253 0 0,1-1 0 0 0,-1-1 1 0 0,1 1-1 0 0,0 0 0 0 0,1-1 0 0 0,-1 0 0 0 0,9 9 1 0 0,12 10-20969 0 0,-24-23 20693 0 0,0 0 1 0 0,0 0-1 0 0,-1 0 0 0 0,1 0 1 0 0,0 0-1 0 0,-1 0 0 0 0,0 0 0 0 0,1 0 1 0 0,-1 0-1 0 0,0 0 0 0 0,0 3 0 0 0,0 8-731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5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0 105 700 0 0,'0'0'5034'0'0,"19"8"2331"0"0,-14-1-5952 0 0,0-1 0 0 0,0 1 0 0 0,-1 1 0 0 0,5 10 0 0 0,-7-12-1804 0 0,0 1 0 0 0,-1-1 1 0 0,0 1-1 0 0,0-1 0 0 0,0 1 0 0 0,-1 9 0 0 0,-16-53-13544 0 0,7-5 11252 0 0,-2-11 2234 0 0,11 48 934 0 0,-1 0 1 0 0,1 0 0 0 0,0 0-1 0 0,1 0 1 0 0,-1 0 0 0 0,1 1-1 0 0,0-1 1 0 0,2-7 0 0 0,-2 10-56 0 0,0 0 0 0 0,0 0-1 0 0,0 0 1 0 0,1 0 0 0 0,-1 1 0 0 0,1-1 0 0 0,-1 0 0 0 0,1 1 0 0 0,-1 0 0 0 0,1-1-1 0 0,0 1 1 0 0,0 0 0 0 0,-1-1 0 0 0,1 1 0 0 0,0 0 0 0 0,0 1 0 0 0,0-1 0 0 0,0 0 0 0 0,1 0-1 0 0,-1 1 1 0 0,0 0 0 0 0,0-1 0 0 0,3 1 0 0 0,9-1 1382 0 0,-1 0-1 0 0,26 3 1 0 0,-12-1-189 0 0,130 6 2219 0 0,-156-7-3828 0 0,0 0 1 0 0,-1 1-1 0 0,1-1 1 0 0,0 1-1 0 0,0 0 1 0 0,-1-1-1 0 0,1 1 1 0 0,-1 0-1 0 0,1-1 1 0 0,0 1-1 0 0,-1 0 1 0 0,0-1-1 0 0,1 1 0 0 0,-1 0 1 0 0,1 0-1 0 0,-1 0 1 0 0,0 0-1 0 0,1-1 1 0 0,-1 1-1 0 0,0 0 1 0 0,0 0-1 0 0,0 0 1 0 0,0 0-1 0 0,0 0 0 0 0,0 0 1 0 0,0-1-1 0 0,0 1 1 0 0,0 0-1 0 0,0 0 1 0 0,0 0-1 0 0,-1 0 1 0 0,1 1-1 0 0,-6 31 18 0 0,-2 2-473 0 0,-23 79-502 0 0,17-77-2728 0 0,-2-3-3449 0 0,15-33 6696 0 0,0 1 0 0 0,0-1-1 0 0,1 0 1 0 0,-1 0 0 0 0,0 0-1 0 0,0 0 1 0 0,0 0 0 0 0,0 0-1 0 0,0 0 1 0 0,0 0-1 0 0,-1 0 1 0 0,1-1 0 0 0,0 1-1 0 0,0 0 1 0 0,-1-1 0 0 0,1 1-1 0 0,0-1 1 0 0,-1 1 0 0 0,1-1-1 0 0,0 0 1 0 0,-1 1 0 0 0,1-1-1 0 0,-1 0 1 0 0,1 0 0 0 0,0 0-1 0 0,-1 0 1 0 0,1 0 0 0 0,-1-1-1 0 0,-1 1 1 0 0,-4-2-589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8:36.7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0 420 0 0,'0'0'14169'0'0,"12"26"-7787"0"0,-5-19-5851 0 0,0-1 1 0 0,0 0 0 0 0,1-1-1 0 0,0 0 1 0 0,0 0 0 0 0,10 4-1 0 0,5 4-444 0 0,1 0-1 0 0,-2 2 1 0 0,0 0-1 0 0,35 33 1 0 0,-47-36-66 0 0,-10-11-18 0 0,19 16 22 0 0,-19-17-11 0 0,-10 1-32 0 0,0 0 46 0 0,-1 1 0 0 0,1 0-1 0 0,0 0 1 0 0,0 1 0 0 0,0 1 0 0 0,0-1-1 0 0,1 1 1 0 0,0 1 0 0 0,-1 0 0 0 0,2 1-1 0 0,-12 7 1 0 0,-5 3 68 0 0,8-6-135 0 0,-13 8-952 0 0,15-4-3168 0 0,15 15-11845 0 0,4-13 12679 0 0,-4-10 2356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8:43.1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1 273 392 0 0,'5'21'2949'0'0,"-4"-20"-2656"0"0,-1 0 1 0 0,1 0-1 0 0,-1 0 1 0 0,1 0-1 0 0,-1 0 1 0 0,0 0-1 0 0,1 0 1 0 0,-1 0-1 0 0,0 0 1 0 0,0 0-1 0 0,0 1 1 0 0,0-1-1 0 0,0 0 1 0 0,0 0-1 0 0,0 0 1 0 0,0 0-1 0 0,0 0 1 0 0,-1 0-1 0 0,1 0 1 0 0,0 0-1 0 0,-1 0 1 0 0,1 0-1 0 0,-1 0 1 0 0,1 0-1 0 0,-1 0 1 0 0,1 0-1 0 0,-1 0 1 0 0,-1 1-1 0 0,0-16 2655 0 0,9-70-2723 0 0,-5 55-166 0 0,-1-48 1 0 0,-2 39-3 0 0,1 31-1147 0 0,2-9 4836 0 0,-2 16-3660 0 0,0 0 1 0 0,1-1-1 0 0,-1 1 0 0 0,1 0 1 0 0,-1 0-1 0 0,1 0 0 0 0,-1 0 1 0 0,1 0-1 0 0,-1-1 0 0 0,0 1 1 0 0,1 0-1 0 0,-1 0 0 0 0,1 0 1 0 0,-1 0-1 0 0,1 0 0 0 0,-1 1 1 0 0,1-1-1 0 0,-1 0 0 0 0,1 0 1 0 0,-1 0-1 0 0,0 0 0 0 0,1 0 1 0 0,-1 1-1 0 0,1-1 0 0 0,-1 0 1 0 0,0 0-1 0 0,1 1 0 0 0,-1-1 1 0 0,0 0-1 0 0,1 1 0 0 0,-1-1 1 0 0,0 0-1 0 0,1 1 0 0 0,-1-1 1 0 0,0 0-1 0 0,0 1 0 0 0,1-1 1 0 0,-1 1-1 0 0,11 9 45 0 0,-5-5-109 0 0,0 0 1 0 0,0 1-1 0 0,-1-1 1 0 0,0 1-1 0 0,0 0 1 0 0,7 12 0 0 0,-4-4-14 0 0,0-1 0 0 0,1 0 1 0 0,1-1-1 0 0,0 1 0 0 0,1-2 1 0 0,0 1-1 0 0,1-2 0 0 0,19 15 1 0 0,12 5-4 0 0,-43-29 0 0 0,1 1-4 0 0,0-1-2 0 0,0 0 1 0 0,-1 1 0 0 0,1-1-1 0 0,0 0 1 0 0,0 0 0 0 0,-1 0-1 0 0,1 1 1 0 0,0-1 0 0 0,0 0-1 0 0,0-1 1 0 0,1 1 0 0 0,-1 0-1 0 0,2 1 1 0 0,-2-1 20 0 0,2 1 0 0 0,5 3-31 0 0,-9-12 50 0 0,-1 2-14 0 0,1 0 0 0 0,0-1 1 0 0,0 1-1 0 0,0-1 0 0 0,1 1 0 0 0,0-1 0 0 0,0 1 1 0 0,2-12-1 0 0,-1-4 23 0 0,4-173 89 0 0,-3 183 3339 0 0,6-1-11363 0 0,15 19-8451 0 0,-20-1 15504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17.1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4473 3178 388 0 0,'16'46'6330'0'0,"-25"-56"-5581"0"0,0 0-1 0 0,-1 0 1 0 0,0 1 0 0 0,-16-11 0 0 0,-8-8-208 0 0,-61-60-29 0 0,-115-97-215 0 0,18 26-138 0 0,-60-47-65 0 0,6 22-26 0 0,-506-366 0 0 0,92 92-96 0 0,231 142 91 0 0,-198-135-244 0 0,111 150-1199 0 0,348 208 110 0 0,-48-41-1253 0 0,192 123 1928 0 0,24 11 580 0 0,0 0 0 0 0,-1 0-1 0 0,1 0 1 0 0,0 0-1 0 0,0 0 1 0 0,0 0 0 0 0,0 0-1 0 0,0 0 1 0 0,0 0-1 0 0,0 0 1 0 0,0 0-1 0 0,0 0 1 0 0,-1 0 0 0 0,1 0-1 0 0,0 0 1 0 0,0 0-1 0 0,0 0 1 0 0,0 0 0 0 0,0 0-1 0 0,0 0 1 0 0,0 0-1 0 0,0 0 1 0 0,0 0 0 0 0,0 0-1 0 0,0 1 1 0 0,-1-1-1 0 0,1 0 1 0 0,0 0-1 0 0,0 0 1 0 0,0 0 0 0 0,0 0-1 0 0,0 0 1 0 0,0 0-1 0 0,0 0 1 0 0,0 0 0 0 0,0 0-1 0 0,0 1 1 0 0,0-1-1 0 0,0 0 1 0 0,0 0-1 0 0,0 0 1 0 0,0 0 0 0 0,0 0-1 0 0,0 0 1 0 0,0 0-1 0 0,0 0 1 0 0,0 0 0 0 0,0 1-1 0 0,0-1 1 0 0,0 0-1 0 0,0 0 1 0 0,0 0 0 0 0,0 0-1 0 0,0 0 1 0 0,0 0-1 0 0,0 0 1 0 0,0 0-1 0 0,1 1 1 0 0,9 12-893 0 0,36 39-2718 0 0,-40-44 3150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17.7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914 35 236 0 0,'0'0'232'0'0,"0"-1"-1"0"0,0 1 1 0 0,-1-1-1 0 0,1 1 1 0 0,-1 0-1 0 0,1-1 1 0 0,0 1-1 0 0,-1-1 1 0 0,1 1-1 0 0,-1 0 1 0 0,1-1-1 0 0,-1 1 1 0 0,1 0-1 0 0,-1 0 1 0 0,1-1-1 0 0,-1 1 1 0 0,1 0 0 0 0,-1 0-1 0 0,1 0 1 0 0,-1 0-1 0 0,1 0 1 0 0,-1 0-1 0 0,1 0 1 0 0,-1 0-1 0 0,0 0 1 0 0,1 0-1 0 0,-1 0 1 0 0,1 0-1 0 0,-1 0 1 0 0,0 0-1 0 0,-28 3 186 0 0,15-2 295 0 0,-4-1-282 0 0,-254-10 3242 0 0,227 7-3432 0 0,-49 3-1 0 0,-14 0-97 0 0,-91-5-61 0 0,159-3-58 0 0,36 7-20 0 0,0 0 0 0 0,0 0 0 0 0,0 0 0 0 0,0 0 0 0 0,0 0 0 0 0,0 1 0 0 0,0 0 0 0 0,0-1 1 0 0,0 2-1 0 0,0-1 0 0 0,-8 2 0 0 0,0-2 63 0 0,2 2 209 0 0,10-1-267 0 0,-1 0-1 0 0,1 1 1 0 0,0-1 0 0 0,0 0-1 0 0,0 0 1 0 0,0 0-1 0 0,0 0 1 0 0,0 0-1 0 0,0 0 1 0 0,0 0 0 0 0,0 1-1 0 0,0-1 1 0 0,1 0-1 0 0,-1 0 1 0 0,1 2 0 0 0,8 20 44 0 0,1 1 0 0 0,0-1 1 0 0,2-1-1 0 0,22 33 0 0 0,4 7-21 0 0,71 123 41 0 0,69 135-1660 0 0,-147-235-2663 0 0,-14-33-1323 0 0,-14-40 3704 0 0,-3-7 1056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26.6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573 1 304 0 0,'17'8'4577'0'0,"-8"-3"1875"0"0,-10-3-6318 0 0,-1 0-1 0 0,1 0 0 0 0,-1-1 1 0 0,0 1-1 0 0,0-1 1 0 0,1 1-1 0 0,-1-1 1 0 0,0 0-1 0 0,0 1 1 0 0,0-1-1 0 0,-1 0 1 0 0,1 0-1 0 0,-2 0 1 0 0,1 0-43 0 0,0 0 0 0 0,0 1 0 0 0,0-1 1 0 0,1 0-1 0 0,-1 1 0 0 0,1 0 0 0 0,-1 0 1 0 0,1 0-1 0 0,-1 0 0 0 0,-2 3 0 0 0,-31 41 309 0 0,-2-1 0 0 0,-2-2 0 0 0,-2-1 0 0 0,-2-3-1 0 0,-58 41 1 0 0,87-70-464 0 0,0-1-1 0 0,-1 0 1 0 0,0-2 0 0 0,0 0-1 0 0,-34 10 1 0 0,35-13-781 0 0,-1-1 1 0 0,1-1-1 0 0,-31 2 1 0 0,46-4 715 0 0,-1 0 0 0 0,1 0-1 0 0,-1 0 1 0 0,1 1 0 0 0,-1-1 0 0 0,1 0 0 0 0,-1 0 0 0 0,1 0-1 0 0,-1 0 1 0 0,1 0 0 0 0,-1 0 0 0 0,1 0 0 0 0,-1 0 0 0 0,1 0-1 0 0,-1-1 1 0 0,1 1 0 0 0,-1 0 0 0 0,1 0 0 0 0,-1 0 0 0 0,1-1-1 0 0,-1 1 1 0 0,1 0 0 0 0,0 0 0 0 0,-1-1 0 0 0,1 1 0 0 0,-1 0-1 0 0,1-1 1 0 0,0 1 0 0 0,-1 0 0 0 0,1-1 0 0 0,0 1 0 0 0,-1-1-1 0 0,1 1 1 0 0,0-1 0 0 0,0 1 0 0 0,0-1 0 0 0,-1 1 0 0 0,1 0-1 0 0,0-1 1 0 0,0 1 0 0 0,0-1 0 0 0,0 1 0 0 0,0-1 0 0 0,0 1-1 0 0,0-1 1 0 0,0 1 0 0 0,0-1 0 0 0,0 1 0 0 0,0-1 0 0 0,0 1-1 0 0,0-1 1 0 0,0 1 0 0 0,1-1 0 0 0,-1 1 0 0 0,0-1 0 0 0,0 1-1 0 0,0-1 1 0 0,1 1 0 0 0,-1-1 0 0 0,0 1 0 0 0,1 0 0 0 0,-1-1-1 0 0,0 1 1 0 0,1 0 0 0 0,0-1 0 0 0,27-30-2549 0 0,-24 27 1883 0 0,6-6 49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27.2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3 364 0 0,'23'-2'10103'0'0,"-16"2"-9172"0"0,3 1-415 0 0,-1 0-1 0 0,1 1 0 0 0,-1 0 1 0 0,0 1-1 0 0,0 0 0 0 0,1 0 0 0 0,13 8 1 0 0,-10-5 422 0 0,1 0-1 0 0,23 6 1 0 0,-31-11-343 0 0,-1 1-1 0 0,1 0 1 0 0,0 0-1 0 0,-1 0 1 0 0,0 1 0 0 0,9 6-1 0 0,-13-9-401 0 0,-1 0-160 0 0,1 1 0 0 0,-1-1 1 0 0,0 0-1 0 0,1 0 0 0 0,-1 1 1 0 0,0-1-1 0 0,1 0 0 0 0,-1 1 0 0 0,0-1 1 0 0,0 1-1 0 0,1-1 0 0 0,-1 0 1 0 0,0 1-1 0 0,0-1 0 0 0,0 1 1 0 0,1-1-1 0 0,-1 1 0 0 0,0-1 1 0 0,0 1-1 0 0,0-1 0 0 0,0 0 0 0 0,0 1 1 0 0,0-1-1 0 0,0 1 0 0 0,0-1 1 0 0,0 1-1 0 0,0-1 0 0 0,0 1 1 0 0,-1-1-1 0 0,1 1 0 0 0,0-1 0 0 0,0 0 1 0 0,0 1-1 0 0,0-1 0 0 0,-1 1 1 0 0,1-1-1 0 0,0 0 0 0 0,-1 1 1 0 0,-6 20-36 0 0,-53 106 161 0 0,-29 67-59 0 0,71-138-78 0 0,1 1 0 0 0,3 0 0 0 0,-11 105 0 0 0,25-159-11 0 0,0 0 0 0 0,0 0 0 0 0,-1 0-1 0 0,2 0 1 0 0,-1 0 0 0 0,0 0 0 0 0,1 0 0 0 0,-1 0 0 0 0,1 0 0 0 0,0 0 0 0 0,0-1 0 0 0,0 1-1 0 0,0 0 1 0 0,1-1 0 0 0,-1 1 0 0 0,1-1 0 0 0,-1 1 0 0 0,1-1 0 0 0,0 0 0 0 0,0 1-1 0 0,0-1 1 0 0,0 0 0 0 0,1 0 0 0 0,2 1 0 0 0,-2-1-2 0 0,1 0 1 0 0,0 0-1 0 0,-1 0 0 0 0,1-1 0 0 0,0 1 1 0 0,0-1-1 0 0,0 0 0 0 0,1 0 1 0 0,-1-1-1 0 0,0 1 0 0 0,0-1 0 0 0,0 0 1 0 0,0 0-1 0 0,1 0 0 0 0,-1-1 1 0 0,5-1-1 0 0,38 1-1266 0 0,-27 2-4975 0 0,-19-1 5967 0 0,-1 0 0 0 0,0 0 1 0 0,1 0-1 0 0,-1 0 0 0 0,0-1 0 0 0,1 1 0 0 0,4-22-9662 0 0,-8-5 6091 0 0,3 20 2984 0 0,0-1 99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27.5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269 3 404 0 0,'2'-2'10446'0'0,"-16"14"-8065"0"0,-34 23-2429 0 0,1-13 236 0 0,0-2 1 0 0,-68 19-1 0 0,128-38-5346 0 0,15-5 1947 0 0,7-9-1170 0 0,-29 11 3719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27.9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17 196 0 0,'16'-17'11336'0'0,"-12"18"-8609"0"0,-9 11-2461 0 0,0-4-83 0 0,1 1 0 0 0,0-1 1 0 0,0 1-1 0 0,1 0 1 0 0,0 1-1 0 0,1-1 0 0 0,0 0 1 0 0,-1 15-1 0 0,-1 81 43 0 0,4-90-183 0 0,-1 14-120 0 0,0-13-304 0 0,1-1 0 0 0,0 1 0 0 0,1-1 1 0 0,1 0-1 0 0,0 1 0 0 0,1-1 0 0 0,6 19 1 0 0,-6-31-101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3.2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426 0 720 0 0,'-1'6'14074'0'0,"-3"16"-11999"0"0,-66 138 5021 0 0,44-111-6675 0 0,-3-1 1 0 0,-57 73-1 0 0,-30 5-607 0 0,33-49-4604 0 0,82-76 5204 0 0,-9 8-568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3.8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24 324 0 0,'1'-1'309'0'0,"-1"1"0"0"0,0-1 0 0 0,0 0 0 0 0,1 1 0 0 0,-1-1 0 0 0,1 0 0 0 0,-1 1 0 0 0,0-1 0 0 0,1 1 0 0 0,-1-1 0 0 0,1 1 0 0 0,0-1 0 0 0,-1 1 0 0 0,1-1 0 0 0,-1 1 0 0 0,1 0 0 0 0,0-1 0 0 0,-1 1 0 0 0,1 0 0 0 0,0-1 0 0 0,-1 1 0 0 0,1 0 0 0 0,0 0 0 0 0,-1-1 0 0 0,1 1 0 0 0,0 0 0 0 0,0 0 0 0 0,-1 0 0 0 0,1 0 0 0 0,0 0 0 0 0,0 0 0 0 0,-1 0 0 0 0,1 1 0 0 0,0-1 0 0 0,-1 0 0 0 0,1 0 0 0 0,0 0 0 0 0,0 1 0 0 0,-1-1 0 0 0,3 1 707 0 0,31-5 2871 0 0,-5-1-1473 0 0,55-1 0 0 0,-59 6-2032 0 0,1 1 0 0 0,-1 2 1 0 0,0 0-1 0 0,45 12 0 0 0,-23 3-11 0 0,-44-17-336 0 0,-1 0 0 0 0,1 1 0 0 0,0-1 0 0 0,-1 1 0 0 0,0-1 1 0 0,1 1-1 0 0,-1 0 0 0 0,0 0 0 0 0,0 0 0 0 0,0 0 0 0 0,0 1 0 0 0,0-1 0 0 0,0 0 1 0 0,1 4-1 0 0,-2-2 6 0 0,0 0 0 0 0,-1 0 0 0 0,1 1 0 0 0,-1-1 1 0 0,0 0-1 0 0,0 0 0 0 0,0 0 0 0 0,-1 0 1 0 0,1 0-1 0 0,-1 0 0 0 0,0 0 0 0 0,-2 6 0 0 0,-24 55 362 0 0,11-29-71 0 0,-36 121-103 0 0,6 2 0 0 0,-28 188 1 0 0,70-327-245 0 0,0 0 0 0 0,-2 0 0 0 0,0-1 1 0 0,-1 0-1 0 0,-16 33 0 0 0,22-52 11 0 0,1 1 1 0 0,-1-1-1 0 0,0 1 0 0 0,1 0 0 0 0,-1-1 0 0 0,1 1 1 0 0,-1-1-1 0 0,0 1 0 0 0,0-1 0 0 0,1 0 0 0 0,-1 1 1 0 0,0-1-1 0 0,0 0 0 0 0,1 1 0 0 0,-1-1 0 0 0,0 0 1 0 0,0 0-1 0 0,0 0 0 0 0,0 0 0 0 0,1 0 0 0 0,-1 0 0 0 0,0 0 1 0 0,0 0-1 0 0,0 0 0 0 0,0 0 0 0 0,1 0 0 0 0,-1 0 1 0 0,0-1-1 0 0,0 1 0 0 0,0 0 0 0 0,1-1 0 0 0,-1 1 1 0 0,0 0-1 0 0,0-1 0 0 0,1 1 0 0 0,-2-1 0 0 0,-31-23-144 0 0,23 16-70 0 0,5 5-77 0 0,1 0-1 0 0,0-1 0 0 0,0 1 0 0 0,0-1 0 0 0,1 0 1 0 0,-5-7-1 0 0,4 5-1606 0 0,0-1 1 0 0,1 0-1 0 0,-1 0 1 0 0,2 0-1 0 0,-1 0 1 0 0,1 0-1 0 0,0 0 1 0 0,0-1-1 0 0,1 1 1 0 0,0-1-1 0 0,1-13 0 0 0,0 14 877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12 480 0 0,'0'1'341'0'0,"-1"0"-1"0"0,1 0 1 0 0,0-1 0 0 0,-1 1-1 0 0,1 0 1 0 0,0 0 0 0 0,0-1-1 0 0,-1 1 1 0 0,1 0 0 0 0,0 0-1 0 0,0 0 1 0 0,0-1 0 0 0,0 1-1 0 0,0 0 1 0 0,0 0 0 0 0,0 0-1 0 0,0-1 1 0 0,1 1 0 0 0,-1 0-1 0 0,0 0 1 0 0,0-1 0 0 0,1 1-1 0 0,-1 0 1 0 0,0 0 0 0 0,1-1-1 0 0,-1 1 1 0 0,2 1 0 0 0,-1-1 362 0 0,1 1 1 0 0,0 0-1 0 0,0-1 0 0 0,0 0 1 0 0,0 1-1 0 0,0-1 1 0 0,0 0-1 0 0,0 0 0 0 0,4 1 1 0 0,0 1 217 0 0,-1-2 1 0 0,1 1 0 0 0,0-1-1 0 0,0 0 1 0 0,0 0-1 0 0,0 0 1 0 0,8-1 0 0 0,-8-2-762 0 0,0 1 0 0 0,0-1 0 0 0,0-1 0 0 0,-1 1 0 0 0,1-1 1 0 0,0 0-1 0 0,-1 0 0 0 0,10-8 0 0 0,-10 7-560 0 0,1 0-1 0 0,-1 1 1 0 0,1-1 0 0 0,0 1-1 0 0,0 0 1 0 0,0 1-1 0 0,11-4 1 0 0,-13 6-761 0 0,1 1 0 0 0,-1 0 0 0 0,0-1 0 0 0,0 1 0 0 0,0 1 0 0 0,0-1-1 0 0,0 0 1 0 0,0 1 0 0 0,0 0 0 0 0,5 4 0 0 0,4 0-4722 0 0,-1-9 2751 0 0,-7 0 2311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4.2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17 228 0 0,'0'-1'309'0'0,"0"0"1"0"0,0 1-1 0 0,0-1 1 0 0,0 1-1 0 0,0-1 1 0 0,0 0-1 0 0,0 1 0 0 0,0-1 1 0 0,0 0-1 0 0,0 1 1 0 0,0-1-1 0 0,0 1 0 0 0,0-1 1 0 0,0 1-1 0 0,1-1 1 0 0,-1 0-1 0 0,0 1 1 0 0,1-1-1 0 0,-1 1 0 0 0,0-1 1 0 0,1 1-1 0 0,-1-1 1 0 0,0 1-1 0 0,1 0 0 0 0,-1-1 1 0 0,1 1-1 0 0,0-1 1 0 0,15 4 9838 0 0,8 3-6382 0 0,-14-6-3630 0 0,1 1 1 0 0,-1 0-1 0 0,1 1 0 0 0,14 4 0 0 0,-14-3-1437 0 0,0 1 0 0 0,-1 1 1 0 0,20 10-1 0 0,-20-5-758 0 0,-3-4-2449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4.5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142 66 568 0 0,'2'-8'990'0'0,"10"-29"3942"0"0,-2 17 11080 0 0,-10 20-15878 0 0,-11 9 1695 0 0,-9 13-1744 0 0,8-2 145 0 0,1 0 1 0 0,0 0-1 0 0,2 1 0 0 0,1 1 0 0 0,0 0 0 0 0,-8 43 0 0 0,-6 18-2053 0 0,16-66-413 0 0,-1 0 0 0 0,-13 25 0 0 0,19-38 3032 0 0,-2 1-2772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4.8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36 532 0 0,'-20'-5'4928'0'0,"20"5"-4709"0"0,0-1 1 0 0,0 1-1 0 0,0 0 1 0 0,0 0-1 0 0,0-1 1 0 0,0 1-1 0 0,-1 0 1 0 0,1-1-1 0 0,0 1 1 0 0,0 0-1 0 0,0 0 1 0 0,3-5 4169 0 0,-3 4-4169 0 0,18-11 7076 0 0,-4 8-7752 0 0,1 1 1186 0 0,-1 2 0 0 0,1 0 0 0 0,-1 1 0 0 0,1 0 0 0 0,-1 1 0 0 0,23 4 0 0 0,-7 3-690 0 0,0 0 0 0 0,29 13 1 0 0,-54-19-50 0 0,27 13-2781 0 0,-17 2-3885 0 0,-31-7-4310 0 0,-1-1 8465 0 0,7-6 1588 0 0,1-2 117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5.2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0 664 0 0,'0'0'14382'0'0,"7"15"-8747"0"0,-2 3-3345 0 0,-16 16-1624 0 0,8-27-785 0 0,0 0 1 0 0,1 0 0 0 0,0 0-1 0 0,0 1 1 0 0,-1 10 0 0 0,3-18-146 0 0,10-32-7948 0 0,-9 28 8193 0 0,1 0-1 0 0,0 0 0 0 0,0 0 1 0 0,0 0-1 0 0,0 0 1 0 0,1 1-1 0 0,-1-1 0 0 0,1 1 1 0 0,0 0-1 0 0,0 0 1 0 0,0 0-1 0 0,1 0 0 0 0,-1 0 1 0 0,1 1-1 0 0,-1-1 0 0 0,1 1 1 0 0,0 0-1 0 0,0 0 1 0 0,0 0-1 0 0,5-1 0 0 0,-1 2 220 0 0,-1-1 0 0 0,1 1 0 0 0,-1 0 0 0 0,1 1 0 0 0,-1 0 0 0 0,1 0 0 0 0,-1 1 0 0 0,1 0 0 0 0,-1 0 0 0 0,1 1 0 0 0,7 2 0 0 0,-11-3-98 0 0,2 1 185 0 0,1 0-1 0 0,-1 0 1 0 0,1 1 0 0 0,-1 0-1 0 0,11 6 1 0 0,-16-8-257 0 0,0-1 0 0 0,0 1 1 0 0,-1 0-1 0 0,1 0 0 0 0,0 0 0 0 0,0 0 1 0 0,0 0-1 0 0,-1 0 0 0 0,1 0 0 0 0,0 0 1 0 0,-1 0-1 0 0,1 0 0 0 0,-1 0 1 0 0,0 0-1 0 0,1 0 0 0 0,-1 0 0 0 0,0 0 1 0 0,1 1-1 0 0,-1-1 0 0 0,0 0 0 0 0,0 0 1 0 0,0 0-1 0 0,0 1 0 0 0,0-1 0 0 0,-1 0 1 0 0,1 0-1 0 0,0 0 0 0 0,0 0 0 0 0,-1 1 1 0 0,1-1-1 0 0,-1 0 0 0 0,1 0 0 0 0,-1 0 1 0 0,1 0-1 0 0,-1 0 0 0 0,0 0 0 0 0,1 0 1 0 0,-1 0-1 0 0,-2 1 0 0 0,-4 7 0 0 0,0 0-1 0 0,-1-1 1 0 0,-1 0 0 0 0,0 0-1 0 0,0-1 1 0 0,-11 7 0 0 0,13-10-154 0 0,1 0 1 0 0,-1 0 0 0 0,0-1 0 0 0,0 0 0 0 0,0 0 0 0 0,0-1-1 0 0,-1 0 1 0 0,1 0 0 0 0,0-1 0 0 0,-11 1 0 0 0,17-2-212 0 0,9 3-3909 0 0,21 2 2878 0 0,20 5 1035 0 0,-33-6-569 0 0,22 11-3083 0 0,-36-15 3461 0 0,0 2-1 0 0,-1-1 0 0 0,1 0 1 0 0,-1 0-1 0 0,1 0 1 0 0,-1 1-1 0 0,1-1 1 0 0,-1 1-1 0 0,0-1 0 0 0,2 3 1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6.2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18 676 0 0,'4'-17'26110'0'0,"5"18"-25682"0"0,-3 0-2913 0 0,202 34 4229 0 0,-71-5-4844 0 0,-107-16-915 0 0,-23-5-3195 0 0,-32 11-2261 0 0,16-16 8377 0 0,-1 1 119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6.6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95 1 156 0 0,'-1'0'416'0'0,"0"0"-1"0"0,-1 0 1 0 0,1 0-1 0 0,0 0 1 0 0,0 1-1 0 0,0-1 1 0 0,0 0-1 0 0,0 1 1 0 0,0-1-1 0 0,0 1 1 0 0,0-1-1 0 0,0 1 1 0 0,0 0-1 0 0,0-1 1 0 0,0 1-1 0 0,0 0 1 0 0,0-1-1 0 0,1 1 1 0 0,-1 0 0 0 0,0 0-1 0 0,1 0 1 0 0,-1 0-1 0 0,0 0 1 0 0,1 0-1 0 0,-1 0 1 0 0,0 1-1 0 0,-9 37 6881 0 0,10-34-6981 0 0,-1 0 0 0 0,0 1 0 0 0,-1-1 1 0 0,1 0-1 0 0,-1 0 0 0 0,-5 9 0 0 0,1-4-685 0 0,-1 1-1 0 0,1-1 0 0 0,1 1 1 0 0,0 0-1 0 0,-6 19 0 0 0,10-25-197 0 0,-1 0-1 0 0,1 0 1 0 0,0 0-1 0 0,1 0 1 0 0,-1 0 0 0 0,1 0-1 0 0,0 0 1 0 0,1 1-1 0 0,-1-1 1 0 0,1 0-1 0 0,0 0 1 0 0,0 0 0 0 0,0 0-1 0 0,1-1 1 0 0,4 10-1 0 0,3-14-7437 0 0,-9 0 7957 0 0,0-1-1 0 0,0 1 0 0 0,0 0 1 0 0,1 0-1 0 0,-1-1 0 0 0,0 1 1 0 0,0 0-1 0 0,0-1 0 0 0,2-6-747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6.9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28 252 0 0,'1'-1'273'0'0,"-1"-1"0"0"0,1 1-1 0 0,-1-1 1 0 0,1 1 0 0 0,0-1 0 0 0,-1 1-1 0 0,1 0 1 0 0,0 0 0 0 0,0-1 0 0 0,0 1-1 0 0,0 0 1 0 0,0 0 0 0 0,0 0 0 0 0,1 0 0 0 0,-1 0-1 0 0,0 0 1 0 0,0 0 0 0 0,1 0 0 0 0,-1 1-1 0 0,0-1 1 0 0,1 0 0 0 0,-1 1 0 0 0,1-1-1 0 0,-1 1 1 0 0,1 0 0 0 0,-1-1 0 0 0,1 1 0 0 0,0 0-1 0 0,-1 0 1 0 0,1 0 0 0 0,-1 0 0 0 0,1 0-1 0 0,-1 0 1 0 0,1 1 0 0 0,-1-1 0 0 0,3 1-1 0 0,8 2 1954 0 0,-1 1 0 0 0,0 0 0 0 0,0 0 0 0 0,10 7 0 0 0,1-1 273 0 0,9 1-1892 0 0,0-1 0 0 0,1-2 0 0 0,35 4 0 0 0,8-2-580 0 0,41 6-26 0 0,-103-13 0 0 0,0 1 1 0 0,0 0 0 0 0,-1 0 0 0 0,1 1-1 0 0,-1 1 1 0 0,18 11 0 0 0,-28-16 0 0 0,0 1 1 0 0,0-1-1 0 0,0 1 0 0 0,0-1 1 0 0,0 1-1 0 0,0 0 1 0 0,0 0-1 0 0,-1 0 0 0 0,1 0 1 0 0,0 0-1 0 0,-1 0 0 0 0,0 0 1 0 0,0 0-1 0 0,0 0 0 0 0,0 1 1 0 0,0-1-1 0 0,0 1 0 0 0,0-1 1 0 0,-1 0-1 0 0,1 1 0 0 0,-1-1 1 0 0,0 1-1 0 0,1 3 1 0 0,-2-1-3 0 0,0-1 1 0 0,0 0 0 0 0,-1 0 0 0 0,1 0 0 0 0,-1 0 0 0 0,0 0 0 0 0,0 0 0 0 0,0 0 0 0 0,0-1 0 0 0,-1 1 0 0 0,1-1 0 0 0,-1 0 0 0 0,-4 5-1 0 0,-10 8-181 0 0,1 2 0 0 0,1 0 0 0 0,1 1 0 0 0,0 1 0 0 0,-20 39 0 0 0,28-47-2281 0 0,-25-8-20874 0 0,26-6 24713 0 0,-4-1-2248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7.3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1 900 0 0,'0'3'10055'0'0,"7"4"-6035"0"0,10 4-15 0 0,17-3 840 0 0,25-11-2260 0 0,-20 0-1987 0 0,-17 3-694 0 0,-1 0 0 0 0,0 1 0 0 0,0 2 1 0 0,0 0-1 0 0,0 1 0 0 0,0 1 0 0 0,-1 0 0 0 0,0 2 1 0 0,32 15-1 0 0,-36-9-2787 0 0,-16-13 2641 0 0,0 1 0 0 0,1-1 0 0 0,-1 0-1 0 0,0 1 1 0 0,0-1 0 0 0,0 0 0 0 0,1 1-1 0 0,-1-1 1 0 0,0 0 0 0 0,0 1 0 0 0,0-1-1 0 0,0 1 1 0 0,0-1 0 0 0,0 0 0 0 0,0 1-1 0 0,0-1 1 0 0,0 1 0 0 0,0-1 0 0 0,0 0-1 0 0,0 1 1 0 0,0-1 0 0 0,0 0-1 0 0,0 1 1 0 0,0-1 0 0 0,-1 1 0 0 0,1-1-1 0 0,0 0 1 0 0,0 1 0 0 0,0-1 0 0 0,-1 0-1 0 0,1 1 1 0 0,0-1 0 0 0,0 0 0 0 0,-1 0-1 0 0,1 1 1 0 0,0-1 0 0 0,-1 0 0 0 0,1 0-1 0 0,0 1 1 0 0,-1-1 0 0 0,1 0 0 0 0,0 0-1 0 0,-1 0 1 0 0,1 0 0 0 0,0 1 0 0 0,-1-1-1 0 0,0 0 1 0 0,1 0-120 0 0,-1 0 1 0 0,0 0-1 0 0,0 0 0 0 0,0 0 0 0 0,0 0 1 0 0,0 0-1 0 0,1 0 0 0 0,-1 0 0 0 0,0 0 1 0 0,0 0-1 0 0,0 0 0 0 0,0 0 0 0 0,1-1 1 0 0,-1 1-1 0 0,0 0 0 0 0,0-1 0 0 0,-1 0 1 0 0,-19-15-3581 0 0,14 9 3032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7.6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283 117 168 0 0,'13'-68'4977'0'0,"-2"20"10058"0"0,-12 48-14911 0 0,-9 6 2196 0 0,-10 8-1445 0 0,0 11-521 0 0,1 1-1 0 0,1 2 1 0 0,1-1-1 0 0,1 2 1 0 0,-14 37-1 0 0,25-54-297 0 0,-141 351-2471 0 0,145-362 2172 0 0,1 0-1 0 0,-1 1 1 0 0,1-1 0 0 0,-1 0 0 0 0,1 1-1 0 0,-1-1 1 0 0,1 1 0 0 0,0-1 0 0 0,0 1-1 0 0,0-1 1 0 0,0 1 0 0 0,0-1 0 0 0,0 0-1 0 0,0 1 1 0 0,0-1 0 0 0,0 1 0 0 0,2 2 0 0 0,-2-4-55 0 0,1 0 0 0 0,-1 1 0 0 0,1-1 0 0 0,0 0 0 0 0,-1 0 0 0 0,1 0 0 0 0,-1 1 0 0 0,1-1 0 0 0,0 0 0 0 0,-1 0 0 0 0,1 0 0 0 0,0 0 0 0 0,-1 0 0 0 0,1 0 0 0 0,-1 0 0 0 0,1-1 0 0 0,0 1 0 0 0,-1 0 0 0 0,1 0 0 0 0,0 0 0 0 0,-1-1 0 0 0,1 1 0 0 0,-1 0 0 0 0,1-1 0 0 0,-1 1 0 0 0,2-1 0 0 0,27-20-7981 0 0,-13 7 7127 0 0,-14 12 1453 0 0,5-5-1256 0 0</inkml:trace>
  <inkml:trace contextRef="#ctx0" brushRef="#br0" timeOffset="1">403 59 424 0 0,'5'-7'1153'0'0,"0"0"0"0"0,0 0 0 0 0,13-12-1 0 0,11 0 13938 0 0,-59 51-12926 0 0,-39 54-1 0 0,-16 44-1350 0 0,-51 147-1319 0 0,119-240 178 0 0,-26 58-1409 0 0,11-32-4379 0 0,31-60 5827 0 0,-3 5-3831 0 0,-11 0-7937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7.9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27 292 0 0,'0'0'126'0'0,"0"0"-1"0"0,-1-1 1 0 0,1 1 0 0 0,0 0-1 0 0,-1 0 1 0 0,1-1 0 0 0,0 1-1 0 0,0 0 1 0 0,-1 0 0 0 0,1-1-1 0 0,0 1 1 0 0,0 0 0 0 0,-1-1-1 0 0,1 1 1 0 0,0 0 0 0 0,0-1-1 0 0,0 1 1 0 0,0 0-1 0 0,0-1 1 0 0,0 1 0 0 0,0 0-1 0 0,-1-1 1 0 0,1 1 0 0 0,0-1-1 0 0,0 1 1 0 0,0 0 0 0 0,0-1-1 0 0,0 1 1 0 0,1 0 0 0 0,-1-1-1 0 0,0 1 1 0 0,0 0 0 0 0,0-1-1 0 0,0 1 1 0 0,0 0 0 0 0,0-1-1 0 0,1 1 1 0 0,-1-1 0 0 0,16-7 4924 0 0,22 3 2365 0 0,-7 6-5203 0 0,1 0-1 0 0,41 9 0 0 0,-58-7-2635 0 0,0 1 0 0 0,0 0 0 0 0,0 1 0 0 0,-1 0 0 0 0,0 1 0 0 0,26 16 0 0 0,-27-8-2953 0 0,-12-13 2926 0 0,-1 0 0 0 0,1-1 0 0 0,-1 1 0 0 0,0 0 1 0 0,1 0-1 0 0,-1 0 0 0 0,0 0 0 0 0,0 0 0 0 0,0 0 0 0 0,1 0 0 0 0,-1 0 0 0 0,0 0 1 0 0,0 0-1 0 0,-1 0 0 0 0,1 0 0 0 0,0 0 0 0 0,0 0 0 0 0,0 0 0 0 0,-1 0 1 0 0,1 0-1 0 0,0-1 0 0 0,-1 1 0 0 0,1 0 0 0 0,-1 0 0 0 0,1 0 0 0 0,-1 0 0 0 0,1-1 1 0 0,-1 1-1 0 0,0 0 0 0 0,1 0 0 0 0,-1-1 0 0 0,0 1 0 0 0,0-1 0 0 0,-1 2 0 0 0,-13 4-802 0 0,8-4 408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6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30 356 0 0,'33'-29'11447'0'0,"-34"36"-7373"0"0,-6 7-2201 0 0,-94 120 4949 0 0,66-94-8150 0 0,-47 42 1 0 0,73-74-2856 0 0,33-27-11902 0 0,-16 13 15156 0 0</inkml:trace>
  <inkml:trace contextRef="#ctx0" brushRef="#br0" timeOffset="1">124 187 88 0 0,'10'-6'1295'0'0,"1"1"1"0"0,0 0-1 0 0,0 0 1 0 0,0 1-1 0 0,0 1 1 0 0,0 0-1 0 0,1 1 1 0 0,0 0-1 0 0,-1 0 1 0 0,1 1-1 0 0,0 1 0 0 0,0 0 1 0 0,0 1-1 0 0,16 2 1 0 0,-2 1 433 0 0,-14-2-1382 0 0,1-1 0 0 0,-1 2 0 0 0,0 0 0 0 0,-1 0 0 0 0,1 1 0 0 0,0 0 1 0 0,21 12-1 0 0,-8-2-553 0 0,3 0-1552 0 0,-27-12 1364 0 0,1-1 0 0 0,0 1-1 0 0,-1-1 1 0 0,0 1 0 0 0,1 0 0 0 0,-1-1 0 0 0,0 1-1 0 0,0 0 1 0 0,0 0 0 0 0,0 0 0 0 0,0 0-1 0 0,0 0 1 0 0,0 2 0 0 0,0-3 94 0 0,-1-1 0 0 0,0 1 0 0 0,0-1 0 0 0,0 1 0 0 0,0-1 0 0 0,0 1 1 0 0,0-1-1 0 0,0 1 0 0 0,0-1 0 0 0,0 1 0 0 0,0-1 0 0 0,0 1 0 0 0,-1-1 0 0 0,1 1 0 0 0,0-1 1 0 0,0 0-1 0 0,0 1 0 0 0,-1-1 0 0 0,1 1 0 0 0,0-1 0 0 0,0 1 0 0 0,-1-1 0 0 0,0 1 0 0 0,-11 6-3545 0 0,-21 1 481 0 0,29-7 2641 0 0,-10 1-162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8.3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106 1 748 0 0,'0'0'2152'0'0,"-20"19"10286"0"0,15 11-4265 0 0,5-26-7995 0 0,0 0-1 0 0,-1 0 0 0 0,1 0 0 0 0,-1 0 0 0 0,0-1 1 0 0,0 1-1 0 0,0 0 0 0 0,-3 4 0 0 0,-10 22-277 0 0,1 0-1 0 0,-10 37 1 0 0,18-54-61 0 0,-8 33-1378 0 0,9-16-4673 0 0,16-58-7161 0 0,-7 7 11307 0 0,0 10 1172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8.6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12 196 0 0,'6'-3'713'0'0,"0"1"1"0"0,-1 1-1 0 0,1-1 0 0 0,0 1 0 0 0,0 0 0 0 0,-1 0 1 0 0,1 1-1 0 0,0-1 0 0 0,0 2 0 0 0,8 0 1 0 0,5 2 3235 0 0,35 10-1 0 0,-40-9-2780 0 0,1 0 0 0 0,0-1 0 0 0,0 0-1 0 0,19 0 1 0 0,0-4 157 0 0,-24-1-1174 0 0,1 2 0 0 0,0-1-1 0 0,-1 2 1 0 0,1-1 0 0 0,14 4 0 0 0,-24-4-119 0 0,0 1-1 0 0,0-1 1 0 0,0 1-1 0 0,0 0 0 0 0,0-1 1 0 0,0 1-1 0 0,0 0 1 0 0,-1 0-1 0 0,1 0 1 0 0,0-1-1 0 0,-1 1 1 0 0,1 0-1 0 0,0 0 1 0 0,-1 0-1 0 0,1 0 0 0 0,-1 0 1 0 0,0 0-1 0 0,1 0 1 0 0,-1 0-1 0 0,0 0 1 0 0,0 0-1 0 0,1 1 1 0 0,-1-1-1 0 0,0 0 1 0 0,0 0-1 0 0,0 0 0 0 0,0 0 1 0 0,0 0-1 0 0,-1 0 1 0 0,1 0-1 0 0,0 0 1 0 0,0 0-1 0 0,-1 1 1 0 0,1-1-1 0 0,-1 0 1 0 0,0 1-1 0 0,-22 48 355 0 0,19-41-314 0 0,-97 180 158 0 0,97-181-2175 0 0,-8 12 5481 0 0,8-13-5674 0 0</inkml:trace>
  <inkml:trace contextRef="#ctx0" brushRef="#br0" timeOffset="1">56 143 252 0 0,'-1'0'118'0'0,"1"0"-1"0"0,0 0 0 0 0,0 0 1 0 0,0 0-1 0 0,0-1 1 0 0,-1 1-1 0 0,1 0 1 0 0,0 0-1 0 0,0 0 1 0 0,0-1-1 0 0,0 1 1 0 0,0 0-1 0 0,0 0 1 0 0,0-1-1 0 0,0 1 1 0 0,0 0-1 0 0,0 0 1 0 0,0-1-1 0 0,0 1 1 0 0,0 0-1 0 0,0 0 1 0 0,0-1-1 0 0,0 1 1 0 0,0 0-1 0 0,0 0 1 0 0,0-1-1 0 0,0 1 1 0 0,0 0-1 0 0,0 0 0 0 0,0 0 1 0 0,0-1-1 0 0,0 1 1 0 0,0 0-1 0 0,1 0 1 0 0,-1 0-1 0 0,0-1 1 0 0,0 1-1 0 0,0 0 1 0 0,0 0-1 0 0,1 0 1 0 0,-1 0-1 0 0,0-1 1 0 0,14 2 3590 0 0,15 8 2481 0 0,-29-9-5973 0 0,13 4 2244 0 0,-1 0 1 0 0,25 5-1 0 0,-24-8-2169 0 0,-1 0 0 0 0,1 0 0 0 0,-1-1 0 0 0,1-1 0 0 0,21-3 0 0 0,-34 4-413 0 0,0-1-1 0 0,1 1 1 0 0,-1 0 0 0 0,0 0-1 0 0,1 0 1 0 0,-1-1-1 0 0,0 1 1 0 0,1 0 0 0 0,-1 0-1 0 0,0 0 1 0 0,1 0-1 0 0,-1 0 1 0 0,1 0 0 0 0,-1 0-1 0 0,0 0 1 0 0,1 0-1 0 0,-1 0 1 0 0,1 0 0 0 0,-1 0-1 0 0,0 0 1 0 0,1 0-1 0 0,-1 0 1 0 0,0 0 0 0 0,1 0-1 0 0,-1 1 1 0 0,0-1-1 0 0,1 0 1 0 0,-1 0 0 0 0,0 0-1 0 0,1 1 1 0 0,-1-1-1 0 0,0 0 1 0 0,1 0-1 0 0,-1 1 1 0 0,0-1 0 0 0,0 0-1 0 0,1 0 1 0 0,-1 1-1 0 0,0-1 1 0 0,0 0 0 0 0,0 1-1 0 0,1-1 1 0 0,-1 1-1 0 0,0-1 1 0 0,0 0 0 0 0,0 1-1 0 0,-12 20-4547 0 0,-31 19-2673 0 0,33-33 5978 0 0,-1-1 0 0 0,0 0 1 0 0,-18 8-1 0 0,15-10 546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9.0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9 596 0 0,'0'0'1009'0'0,"27"-8"7417"0"0,-7 9-5279 0 0,-1 0 1 0 0,1 2-1 0 0,21 5 0 0 0,-9 0-1589 0 0,34 14 0 0 0,-58-19-1902 0 0,9 4-864 0 0,-8-2-3510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50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60 284 0 0,'-3'2'8483'0'0,"4"2"-5546"0"0,-1-4-2890 0 0,1 1 1 0 0,-1 0 0 0 0,0 0 0 0 0,0 0-1 0 0,0-1 1 0 0,0 1 0 0 0,0 0 0 0 0,0 0-1 0 0,0 0 1 0 0,0-1 0 0 0,0 1 0 0 0,0 0-1 0 0,0 0 1 0 0,0-1 0 0 0,0 1 0 0 0,-1 0-1 0 0,1 1 1 0 0,-3 3 486 0 0,1 0 0 0 0,1 1 0 0 0,-1-1 0 0 0,1 0 0 0 0,0 1 0 0 0,0-1 0 0 0,0 1-1 0 0,1 0 1 0 0,0-1 0 0 0,1 11 0 0 0,12 62 4732 0 0,-8-53-5611 0 0,-2-9 510 0 0,1 0 0 0 0,1 0 1 0 0,0-1-1 0 0,1 0 0 0 0,1 0 0 0 0,13 22 1 0 0,0-6 68 0 0,-4-3-95 0 0,2-2 0 0 0,27 33 0 0 0,78 58 170 0 0,-98-95-321 0 0,-9-8 20 0 0,1-1 0 0 0,25 14 0 0 0,8 5 1 0 0,-11-6 100 0 0,2-3 0 0 0,56 25 0 0 0,-47-25 161 0 0,95 28 0 0 0,-4-23-91 0 0,-92-20-65 0 0,82 14 440 0 0,-104-19-495 0 0,0-2-1 0 0,0 0 1 0 0,0-2 0 0 0,0-1-1 0 0,41-8 1 0 0,-19 3-21 0 0,-15 3-43 0 0,-6 2-11 0 0,54-14 1 0 0,-15-13 39 0 0,-45 23-33 0 0,18-6-12 0 0,-38 12 7 0 0,-1-1-1 0 0,1 0 1 0 0,-1 1 0 0 0,1-1-1 0 0,0 1 1 0 0,-1-1 0 0 0,1 1-1 0 0,0 0 1 0 0,-1 0 0 0 0,3 0-1 0 0,-73-40 179 0 0,33 23-67 0 0,1-2 1 0 0,-46-33-1 0 0,63 39-7 0 0,-1 1 1 0 0,0 0-1 0 0,0 2 0 0 0,-42-17 0 0 0,52 23-66 0 0,0-1 1 0 0,0 0-1 0 0,0 0 0 0 0,1-1 1 0 0,0 0-1 0 0,0-1 0 0 0,-11-10 0 0 0,12 9 3 0 0,0 1-1 0 0,-1 1 1 0 0,0-1-1 0 0,-1 1 0 0 0,0 0 1 0 0,0 1-1 0 0,-14-7 0 0 0,-22 1 105 0 0,38 10-106 0 0,1-1-1 0 0,-1 1 1 0 0,0-1 0 0 0,0 0 0 0 0,1-1-1 0 0,0 0 1 0 0,-1 0 0 0 0,1 0 0 0 0,0-1-1 0 0,-11-8 1 0 0,4 2 36 0 0,-1 0 0 0 0,0 0 0 0 0,0 2 0 0 0,-19-9 0 0 0,-30-18 35 0 0,43 21-68 0 0,10 7 6 0 0,0 0 0 0 0,0 0 0 0 0,-1 1 0 0 0,0 0 0 0 0,-20-6 0 0 0,11 4 15 0 0,-1-1-1 0 0,2-1 0 0 0,-22-13 0 0 0,2 7-29 0 0,33 14-14 0 0,0 0 0 0 0,0-1-1 0 0,0 1 1 0 0,0-1 0 0 0,0 0 0 0 0,1-1 0 0 0,-9-6 0 0 0,2 1 14 0 0,-1 1-1 0 0,0 0 0 0 0,0 0 1 0 0,-23-8-1 0 0,34 15-16 0 0,-53-25 39 0 0,32 17-50 0 0,-23-14-16 0 0,3 0 27 0 0,33 19-2 0 0,0-1 1 0 0,1 0 0 0 0,0-1-1 0 0,-16-12 1 0 0,3-6-1 0 0,17 19 1 0 0,0-1 0 0 0,0 1-1 0 0,-1 0 1 0 0,1 0-1 0 0,-1 1 1 0 0,0 0 0 0 0,-11-6-1 0 0,-18-10-20 0 0,34 20 7 0 0,-8-4 31 0 0,7 2-16 0 0,-1 0 2 0 0,1 1 0 0 0,-1 0-1 0 0,1 0 1 0 0,-1 0 0 0 0,0 0 0 0 0,1 1 0 0 0,-1-1-1 0 0,-5 0 1 0 0,-12-4 5 0 0,3 2-56 0 0,1-2 49 0 0,16 5 11 0 0,-9-2 19 0 0,8 2-28 0 0,-35-2-1722 0 0,35 5 1491 0 0,-1-1 1 0 0,2 1 0 0 0,-1-1-1 0 0,0 1 1 0 0,0-1 0 0 0,1 1 0 0 0,-1-1-1 0 0,1 1 1 0 0,0 0 0 0 0,0 4-1 0 0,9 30-5654 0 0,-8-31 4449 0 0,2-1 1 0 0,-1 0 0 0 0,1 0-1 0 0,-1 0 1 0 0,2-1-1 0 0,-1 1 1 0 0,0 0 0 0 0,1-1-1 0 0,0 0 1 0 0,0 0-1 0 0,4 3 1 0 0,-3-3 155 0 0,0 1 167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52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2 341 4 0 0,'0'0'11405'0'0,"-1"-12"-2638"0"0,0 8-9059 0 0,2-1 419 0 0,-1-1 0 0 0,1 1 0 0 0,1 0 0 0 0,-1-1 0 0 0,1 1 0 0 0,3-8 0 0 0,7-23 389 0 0,-8 17-396 0 0,1 0 0 0 0,1 0 0 0 0,0 1 0 0 0,2-1 0 0 0,0 2 0 0 0,13-23 0 0 0,-17 35-72 0 0,-3 4-32 0 0,0 0 1 0 0,0 0-1 0 0,0 0 1 0 0,-1 0-1 0 0,1-1 1 0 0,0 1-1 0 0,0 0 1 0 0,-1 0-1 0 0,1-1 1 0 0,0 1-1 0 0,-1-1 1 0 0,0 1-1 0 0,1 0 0 0 0,-1-1 1 0 0,0 1-1 0 0,0-1 1 0 0,1 1-1 0 0,-1-1 1 0 0,0 1-1 0 0,-1-1 1 0 0,1 1-1 0 0,0 0 1 0 0,0-1-1 0 0,-1 1 1 0 0,1-1-1 0 0,-1-1 0 0 0,1 3 55 0 0,2-12 316 0 0,7-15 163 0 0,-9 26-470 0 0,0 1-1 0 0,1-1 1 0 0,-1 1 0 0 0,0-1-1 0 0,0 1 1 0 0,0-1 0 0 0,1 1 0 0 0,-1-1-1 0 0,0 1 1 0 0,0-1 0 0 0,1 1 0 0 0,-1 0-1 0 0,0-1 1 0 0,1 1 0 0 0,-1 0-1 0 0,1-1 1 0 0,-1 1 0 0 0,0 0 0 0 0,1-1-1 0 0,-1 1 1 0 0,1 0 0 0 0,-1 0 0 0 0,1-1-1 0 0,-1 1 1 0 0,1 0 0 0 0,-1 0-1 0 0,1 0 1 0 0,-1 0 0 0 0,1 0 0 0 0,-1 0-1 0 0,1 0 1 0 0,-1 0 0 0 0,1 0 0 0 0,-1 0-1 0 0,1 0 1 0 0,0 0 0 0 0,-1 0-1 0 0,1 0 1 0 0,-1 0 0 0 0,1 0 0 0 0,-1 1-1 0 0,0-1 1 0 0,1 0 0 0 0,-1 0-1 0 0,1 1 1 0 0,-1-1 0 0 0,1 0 0 0 0,-1 0-1 0 0,1 1 1 0 0,-1 0 0 0 0,8 3-691 0 0,13 3 630 0 0,-1 0 0 0 0,26 6 0 0 0,-26-9-21 0 0,-1 2-1 0 0,1 0 0 0 0,17 9 0 0 0,60 38 1 0 0,-59-31-1 0 0,2-1 0 0 0,56 21 0 0 0,4-1 30 0 0,-98-40-24 0 0,-1-1 1 0 0,1 0 0 0 0,-1 1-1 0 0,1 0 1 0 0,-1-1-1 0 0,0 1 1 0 0,1 0 0 0 0,-1 0-1 0 0,1 0 1 0 0,-1 0-1 0 0,0 0 1 0 0,0 0 0 0 0,0 0-1 0 0,2 3 1 0 0,7 7-2 0 0,-10-11-9 0 0,-2 6-40 0 0,1 0 48 0 0,-1-1 1 0 0,-1 1 0 0 0,1-1-1 0 0,-1 1 1 0 0,0-1-1 0 0,0 0 1 0 0,-1 0-1 0 0,0 0 1 0 0,1 0-1 0 0,-6 3 1 0 0,-8 14 31 0 0,-88 150-8 0 0,101-168-25 0 0,4-4 1 0 0,-1 1 0 0 0,0 0 0 0 0,1 0 0 0 0,-1-1-1 0 0,0 1 1 0 0,1 0 0 0 0,-1 0 0 0 0,1 0-1 0 0,-1 0 1 0 0,1 0 0 0 0,0 0 0 0 0,-1-1 0 0 0,1 1-1 0 0,0 0 1 0 0,0 0 0 0 0,-1 0 0 0 0,1 0-1 0 0,0 0 1 0 0,0 0 0 0 0,0 1 0 0 0,0-1 4 0 0,43 10-25641 0 0,-38-9 24419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57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62 648 56 0 0,'0'0'669'0'0,"-22"37"2292"0"0,20-31-3042 0 0,-7 11 575 0 0,9-17-471 0 0,0 0 0 0 0,0 0 1 0 0,-1 1-1 0 0,1-1 0 0 0,0 0 0 0 0,-1 0 1 0 0,1 0-1 0 0,0 0 0 0 0,-1 0 1 0 0,1 1-1 0 0,0-1 0 0 0,-1 0 0 0 0,1 0 1 0 0,0 0-1 0 0,0 0 0 0 0,-1 0 1 0 0,1 0-1 0 0,0 0 0 0 0,-1 0 0 0 0,1 0 1 0 0,0 0-1 0 0,-1-1 0 0 0,1 1 1 0 0,0 0-1 0 0,-1 0 0 0 0,1 0 1 0 0,0 0-1 0 0,-1 0 0 0 0,1-1 0 0 0,0 1 1 0 0,0 0-1 0 0,-1 0 0 0 0,1 0 1 0 0,0-1-1 0 0,0 1 0 0 0,0 0 0 0 0,-1 0 1 0 0,1-1-1 0 0,0 1 0 0 0,0 0 1 0 0,0 0-1 0 0,-1-1 0 0 0,1 1 0 0 0,0 0 1 0 0,0-1-1 0 0,0 1 0 0 0,0 0 1 0 0,0-1-1 0 0,0 1 0 0 0,0-1 0 0 0,-2-3 538 0 0,-1 0-1 0 0,1 0 0 0 0,1 0 0 0 0,-1-1 0 0 0,1 1 0 0 0,-1-1 0 0 0,1 1 0 0 0,1-1 1 0 0,-1 1-1 0 0,1-1 0 0 0,-1 1 0 0 0,1-1 0 0 0,1-4 0 0 0,-1 3-515 0 0,0-49 978 0 0,-1 8-419 0 0,10-92-1 0 0,-1 100-430 0 0,-5 27-62 0 0,0-1-1 0 0,-1 0 1 0 0,0-14 0 0 0,-1 22 150 0 0,0 0 1 0 0,0 0 0 0 0,0 0-1 0 0,1 0 1 0 0,0 0 0 0 0,0 0-1 0 0,0 0 1 0 0,0 1 0 0 0,1-1-1 0 0,0 1 1 0 0,0-1 0 0 0,0 1-1 0 0,0 0 1 0 0,1 0 0 0 0,4-4 2330 0 0,19 25-1611 0 0,-27-16-971 0 0,0 0 0 0 0,1 0 0 0 0,-1 0 1 0 0,1 0-1 0 0,0 0 0 0 0,-1 0 0 0 0,1-1 0 0 0,0 1 0 0 0,-1 0 1 0 0,1 0-1 0 0,0 0 0 0 0,0-1 0 0 0,0 1 0 0 0,0-1 1 0 0,0 1-1 0 0,0 0 0 0 0,-1-1 0 0 0,1 1 0 0 0,0-1 1 0 0,1 0-1 0 0,-1 1 0 0 0,0-1 0 0 0,1 0 0 0 0,0-1-5 0 0,-1-1 0 0 0,1 1 0 0 0,-1-1 0 0 0,0 0 0 0 0,1 1-1 0 0,-1-1 1 0 0,0 0 0 0 0,0 0 0 0 0,0 0 0 0 0,0 0 0 0 0,1-4 0 0 0,24-69-10 0 0,-20 53-6 0 0,1 1 0 0 0,18-37 1 0 0,-14 24-32 0 0,-10 29 96 0 0,-1 7 126 0 0,0 17-156 0 0,1-1 1 0 0,0 0 0 0 0,2 1-1 0 0,0-1 1 0 0,0 0-1 0 0,10 25 1 0 0,1-6 31 0 0,-13-37-54 0 0,-1 1-1 0 0,0-1 1 0 0,0 0 0 0 0,1 1-1 0 0,-1-1 1 0 0,0 0-1 0 0,1 0 1 0 0,-1 1 0 0 0,0-1-1 0 0,1 0 1 0 0,-1 0 0 0 0,0 1-1 0 0,1-1 1 0 0,-1 0 0 0 0,0 0-1 0 0,1 0 1 0 0,-1 0 0 0 0,1 1-1 0 0,-1-1 1 0 0,0 0 0 0 0,1 0-1 0 0,-1 0 1 0 0,1 0 0 0 0,-1 0-1 0 0,0 0 1 0 0,1 0 0 0 0,-1 0-1 0 0,1 0 1 0 0,-1 0 0 0 0,1-1-1 0 0,-1 1 1 0 0,0 0-1 0 0,1 0 1 0 0,-1 0 0 0 0,0 0-1 0 0,1-1 1 0 0,-1 1 0 0 0,1 0-1 0 0,-1 0 1 0 0,0-1 0 0 0,0 1-1 0 0,1 0 1 0 0,-1 0 0 0 0,0-1-1 0 0,1 1 1 0 0,-1 0 0 0 0,0-1-1 0 0,0 1 1 0 0,0 0 0 0 0,1-1-1 0 0,-1 1 1 0 0,0-1 0 0 0,17-26-39 0 0,-13 19 18 0 0,15-29-60 0 0,-17 32 60 0 0,0 1 1 0 0,0-1 0 0 0,0 0-1 0 0,1 1 1 0 0,-1-1 0 0 0,1 1 0 0 0,0 0-1 0 0,6-6 1 0 0,-8 9 20 0 0,0 0 0 0 0,-1 1 0 0 0,1-1 1 0 0,-1 1-1 0 0,1-1 0 0 0,0 1 0 0 0,-1 0 0 0 0,1-1 1 0 0,0 1-1 0 0,0 0 0 0 0,-1-1 0 0 0,1 1 0 0 0,0 0 1 0 0,0 0-1 0 0,0 0 0 0 0,-1 0 0 0 0,1-1 0 0 0,0 1 1 0 0,0 0-1 0 0,0 1 0 0 0,-1-1 0 0 0,1 0 0 0 0,0 0 0 0 0,0 0 1 0 0,-1 0-1 0 0,1 1 0 0 0,0-1 0 0 0,0 0 0 0 0,-1 0 1 0 0,1 1-1 0 0,0-1 0 0 0,0 1 0 0 0,-1-1 0 0 0,1 1 1 0 0,-1-1-1 0 0,1 1 0 0 0,0-1 0 0 0,0 2 0 0 0,13 21 75 0 0,-13-22-76 0 0,1 6 3 0 0,0 0 1 0 0,-1-1 0 0 0,1 1 0 0 0,-1 0 0 0 0,0 0-1 0 0,-1 9 1 0 0,0-8-3 0 0,1 0 0 0 0,0-1 0 0 0,0 1 0 0 0,4 14 1 0 0,-5-21-2 0 0,1 0 1 0 0,-1 1 0 0 0,1-1-1 0 0,-1 0 1 0 0,1 0 0 0 0,-1 0-1 0 0,1 1 1 0 0,-1-1 0 0 0,1 0-1 0 0,0 0 1 0 0,0 0 0 0 0,0 0-1 0 0,-1 0 1 0 0,1 0 0 0 0,2 1-1 0 0,-2-2-1 0 0,0 0 0 0 0,0-1 0 0 0,0 1-1 0 0,0-1 1 0 0,0 1 0 0 0,0 0-1 0 0,-1-1 1 0 0,1 1 0 0 0,0-1-1 0 0,0 0 1 0 0,0 1 0 0 0,-1-1 0 0 0,1 0-1 0 0,0 1 1 0 0,-1-1 0 0 0,1 0-1 0 0,-1 0 1 0 0,1 1 0 0 0,-1-1-1 0 0,1 0 1 0 0,-1 0 0 0 0,1 0-1 0 0,-1 0 1 0 0,0-1 0 0 0,15-23 7 0 0,0 1 1 0 0,23-28 0 0 0,-38 51-5 0 0,1 0 0 0 0,-1 0 0 0 0,1 0 0 0 0,-1 0 1 0 0,1 0-1 0 0,0 1 0 0 0,0-1 0 0 0,-1 0 0 0 0,1 0 1 0 0,0 1-1 0 0,0-1 0 0 0,0 1 0 0 0,0-1 0 0 0,0 1 1 0 0,0-1-1 0 0,0 1 0 0 0,0-1 0 0 0,0 1 0 0 0,0 0 1 0 0,0 0-1 0 0,0-1 0 0 0,0 1 0 0 0,0 0 0 0 0,0 0 1 0 0,0 0-1 0 0,1 0 0 0 0,-1 1 2 0 0,0 0 1 0 0,0 0-1 0 0,0-1 1 0 0,0 1-1 0 0,0 0 0 0 0,0 0 1 0 0,0 0-1 0 0,-1 0 0 0 0,1 0 1 0 0,0 0-1 0 0,-1 0 0 0 0,1 1 1 0 0,0-1-1 0 0,-1 0 1 0 0,0 0-1 0 0,1 0 0 0 0,0 3 1 0 0,1 7 17 0 0,0 0 0 0 0,-1 0 0 0 0,1 20 0 0 0,0 96 147 0 0,-2-127-170 0 0,0 0 0 0 0,0 0 0 0 0,0 0 0 0 0,0 0 0 0 0,0 0 0 0 0,0 0 0 0 0,0 0 1 0 0,0 0-1 0 0,0 0 0 0 0,0 1 0 0 0,0-1 0 0 0,0 0 0 0 0,0 0 0 0 0,0 0 0 0 0,0 0 0 0 0,0 0 0 0 0,0 0 0 0 0,0 0 0 0 0,0 0 0 0 0,0 0 1 0 0,1 1-1 0 0,-1-1 0 0 0,0 0 0 0 0,0 0 0 0 0,0 0 0 0 0,0 0 0 0 0,0 0 0 0 0,0 0 0 0 0,0 0 0 0 0,0 0 0 0 0,0 0 0 0 0,0 0 1 0 0,0 0-1 0 0,0 0 0 0 0,1 0 0 0 0,-1 0 0 0 0,0 0 0 0 0,0 0 0 0 0,0 0 0 0 0,0 0 0 0 0,0 0 0 0 0,0 0 0 0 0,0 0 0 0 0,0 0 0 0 0,0 0 1 0 0,1 0-1 0 0,-1 0 0 0 0,0 0 0 0 0,0 0 0 0 0,0 0 0 0 0,0 0 0 0 0,0 0 0 0 0,0 0 0 0 0,0 0 0 0 0,0 0 0 0 0,0 0 0 0 0,0 0 0 0 0,1 0 1 0 0,-1 0-1 0 0,0 0 0 0 0,0 0 0 0 0,0 0 0 0 0,0 0 0 0 0,0-1 0 0 0,9-7-13 0 0,5-11 0 0 0,-12 16 14 0 0,0-1-1 0 0,0 0 1 0 0,0 0 0 0 0,1 1 0 0 0,0 0 0 0 0,-1-1 0 0 0,1 1 0 0 0,0 0 0 0 0,0 0 0 0 0,1 1 0 0 0,-1-1 0 0 0,1 1 0 0 0,-1-1 0 0 0,1 1 0 0 0,0 0 0 0 0,0 1 0 0 0,0-1 0 0 0,5-1 0 0 0,-8 3 4 0 0,-1 0 1 0 0,1-1 0 0 0,0 1 0 0 0,-1 0 0 0 0,1 0-1 0 0,0 0 1 0 0,-1 0 0 0 0,1 0 0 0 0,0 0-1 0 0,0 0 1 0 0,-1 0 0 0 0,1 0 0 0 0,0 1 0 0 0,-1-1-1 0 0,1 0 1 0 0,0 0 0 0 0,-1 1 0 0 0,1-1 0 0 0,-1 0-1 0 0,1 0 1 0 0,0 1 0 0 0,-1-1 0 0 0,1 1 0 0 0,-1-1-1 0 0,1 1 1 0 0,-1-1 0 0 0,1 1 0 0 0,-1-1-1 0 0,1 1 1 0 0,-1-1 0 0 0,0 1 0 0 0,1 0 0 0 0,0 2 4 0 0,1 0 1 0 0,-1 1-1 0 0,0-1 1 0 0,0 0-1 0 0,-1 0 0 0 0,1 0 1 0 0,0 6-1 0 0,-1 4 2 0 0,0 0-1 0 0,-1-1 1 0 0,-2 15-1 0 0,2-26-7 0 0,1-1-3 0 0,0 0 0 0 0,-1 1 0 0 0,1-1 0 0 0,0 1 0 0 0,0-1 1 0 0,-1 1-1 0 0,1-1 0 0 0,0 0 0 0 0,0 1 0 0 0,0-1 0 0 0,0 1 0 0 0,0-1 0 0 0,-1 1 0 0 0,1-1 0 0 0,0 1 0 0 0,0-1 0 0 0,0 1 0 0 0,0-1 0 0 0,0 1 0 0 0,0-1 0 0 0,1 1 0 0 0,-1-1 0 0 0,0 0 0 0 0,0 1 0 0 0,0-1 1 0 0,0 1-1 0 0,0-1 0 0 0,1 1 0 0 0,-1-1 0 0 0,0 1 0 0 0,1-1 0 0 0,-1 0 0 0 0,0 1 0 0 0,1 0 0 0 0,-1-1 159 0 0,4 0-149 0 0,0 0 0 0 0,0 0 0 0 0,0 0 0 0 0,0-1 0 0 0,0 0 0 0 0,0 0 0 0 0,-1 0-1 0 0,1 0 1 0 0,0-1 0 0 0,-1 1 0 0 0,1-1 0 0 0,3-2 0 0 0,5-1-6 0 0,11-5 5 0 0,-12 5 13 0 0,0 1 0 0 0,0 0-1 0 0,0 0 1 0 0,0 1 0 0 0,1 1-1 0 0,20-3 1 0 0,-32 5-17 0 0,0 1 1 0 0,1-1-1 0 0,-1 0 0 0 0,0 1 0 0 0,0-1 1 0 0,0 0-1 0 0,0 1 0 0 0,0-1 0 0 0,1 1 1 0 0,-1-1-1 0 0,0 0 0 0 0,0 1 1 0 0,0-1-1 0 0,0 0 0 0 0,0 1 0 0 0,0-1 1 0 0,0 1-1 0 0,0-1 0 0 0,0 0 1 0 0,0 1-1 0 0,0-1 0 0 0,0 0 0 0 0,-1 1 1 0 0,1-1-1 0 0,0 1 0 0 0,0-1 0 0 0,0 0 1 0 0,0 1-1 0 0,-1-1 0 0 0,1 0 1 0 0,0 0-1 0 0,0 1 0 0 0,-1-1 0 0 0,1 1 1 0 0,-8 12 36 0 0,-16 22-7 0 0,-2-2 1 0 0,-37 37-1 0 0,51-54 20 0 0,12-16-51 0 0,0 0 1 0 0,0 0-1 0 0,0 1 0 0 0,0-1 0 0 0,0 0 0 0 0,0 0 0 0 0,0 0 1 0 0,0 0-1 0 0,0 1 0 0 0,0-1 0 0 0,0 0 0 0 0,0 0 0 0 0,0 0 1 0 0,0 0-1 0 0,0 1 0 0 0,0-1 0 0 0,0 0 0 0 0,0 0 0 0 0,0 0 0 0 0,0 0 1 0 0,0 0-1 0 0,0 1 0 0 0,0-1 0 0 0,0 0 0 0 0,0 0 0 0 0,0 0 1 0 0,0 0-1 0 0,1 0 0 0 0,-1 1 0 0 0,0-1 0 0 0,0 0 0 0 0,0 0 0 0 0,0 0 1 0 0,0 0-1 0 0,0 0 0 0 0,1 0 0 0 0,-1 0 0 0 0,0 0 0 0 0,0 1 1 0 0,0-1-1 0 0,0 0 0 0 0,0 0 0 0 0,1 0 0 0 0,-1 0 0 0 0,0 0 0 0 0,0 0 1 0 0,32-6 472 0 0,-12 1-560 0 0,21-4 72 0 0,-31 6 10 0 0,0 0 0 0 0,1 0 1 0 0,0 1-1 0 0,-1 1 1 0 0,1 0-1 0 0,0 0 1 0 0,0 1-1 0 0,12 2 1 0 0,-22-2 1 0 0,-1 0 0 0 0,0 0 1 0 0,1 0-1 0 0,-1 0 0 0 0,0 0 1 0 0,1 0-1 0 0,-1 1 0 0 0,0-1 1 0 0,0 0-1 0 0,1 0 0 0 0,-1 0 1 0 0,0 0-1 0 0,1 1 0 0 0,-1-1 1 0 0,0 0-1 0 0,0 0 0 0 0,1 1 1 0 0,-1-1-1 0 0,0 0 0 0 0,0 1 1 0 0,0-1-1 0 0,1 0 0 0 0,-1 0 1 0 0,0 1-1 0 0,0-1 0 0 0,0 0 1 0 0,0 1-1 0 0,0-1 0 0 0,0 0 1 0 0,0 1-1 0 0,0-1 0 0 0,0 0 1 0 0,0 1-1 0 0,0 0 0 0 0,-6 14 31 0 0,-15 10 11 0 0,-17 10-20 0 0,-2-3 0 0 0,-66 42 0 0 0,92-62 53 0 0,14-11-71 0 0,0-1 1 0 0,1 0-1 0 0,-1 1 1 0 0,0-1-1 0 0,1 0 0 0 0,-1 0 1 0 0,0 1-1 0 0,1-1 1 0 0,-1 0-1 0 0,0 0 0 0 0,1 1 1 0 0,-1-1-1 0 0,0 0 1 0 0,1 0-1 0 0,-1 0 1 0 0,0 0-1 0 0,1 0 0 0 0,-1 0 1 0 0,1 1-1 0 0,-1-1 1 0 0,0 0-1 0 0,1 0 0 0 0,-1 0 1 0 0,1 0-1 0 0,-1 0 1 0 0,0-1-1 0 0,1 1 0 0 0,47-4 362 0 0,-37 2-323 0 0,13-1-35 0 0,-18 1-13 0 0,1 1 1 0 0,0 0-1 0 0,-1 0 1 0 0,1 1-1 0 0,0-1 0 0 0,-1 2 1 0 0,1-1-1 0 0,0 1 1 0 0,-1 0-1 0 0,1 0 0 0 0,-1 1 1 0 0,9 2-1 0 0,-15-3 2 0 0,0 0 1 0 0,0-1-1 0 0,1 1 0 0 0,-1 0 0 0 0,0 0 0 0 0,0 0 1 0 0,0-1-1 0 0,0 1 0 0 0,0 0 0 0 0,0 0 0 0 0,0 0 1 0 0,0 0-1 0 0,0-1 0 0 0,0 1 0 0 0,-1 0 0 0 0,1 0 1 0 0,0 0-1 0 0,0-1 0 0 0,-1 1 0 0 0,1 0 0 0 0,-1 0 1 0 0,1-1-1 0 0,-1 1 0 0 0,1 0 0 0 0,-1-1 0 0 0,1 1 1 0 0,-1-1-1 0 0,1 1 0 0 0,-1-1 0 0 0,0 1 0 0 0,-1 0 1 0 0,-21 22-25 0 0,-17 11-2 0 0,-53 33 0 0 0,90-64 26 0 0,-7 3 84 0 0,46 5-105 0 0,27-7-68 0 0,-64-2 88 0 0,1 0 0 0 0,-1 0-1 0 0,1-1 1 0 0,-1 1-1 0 0,0 0 1 0 0,0-1 0 0 0,0 1-1 0 0,0 0 1 0 0,0-1 0 0 0,0 1-1 0 0,-3 1 1 0 0,-13 13-48 0 0,0-1-1 0 0,-2-1 1 0 0,1-1 0 0 0,-2-1-1 0 0,0 0 1 0 0,0-2 0 0 0,-1 0-1 0 0,-28 9 1 0 0,13-15-1174 0 0,28-5-1751 0 0,-1 0 1 0 0,1 0-1 0 0,-1-1 1 0 0,1 0-1 0 0,0-1 1 0 0,0 0-1 0 0,-11-5 1 0 0,15 7 2141 0 0,-1-1 98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58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33 282 96 0 0,'-2'2'9317'0'0,"2"1"-9859"0"0,-4 17 2473 0 0,7-32 820 0 0,-1-11-2667 0 0,-2-1 0 0 0,0 1 0 0 0,-1 0 1 0 0,-2-1-1 0 0,0 1 0 0 0,-2 0 0 0 0,-9-30 1 0 0,14 52 53 0 0,-5-19-407 0 0,5 20 322 0 0,0-1 0 0 0,0 1 1 0 0,0 0-1 0 0,-1-1 0 0 0,1 1 0 0 0,0-1 0 0 0,0 1 0 0 0,0 0 0 0 0,0-1 0 0 0,0 1 0 0 0,0-1 0 0 0,0 1 0 0 0,0 0 0 0 0,0-1 0 0 0,0 1 0 0 0,0-1 0 0 0,1 1 0 0 0,-1 0 0 0 0,0-1 0 0 0,0 1 0 0 0,0-1 0 0 0,0 1 0 0 0,1 0 0 0 0,-1-1 0 0 0,0 1 0 0 0,0 0 0 0 0,1-1 0 0 0,-1 1 0 0 0,0 0 1 0 0,0-1-1 0 0,1 1 0 0 0,-1 0 0 0 0,0 0 0 0 0,1-1 0 0 0,-1 1 0 0 0,1 0 0 0 0,1 0 97 0 0,-1 0 0 0 0,1 1 0 0 0,-1-1 0 0 0,0 1 0 0 0,1-1 0 0 0,-1 1-1 0 0,0 0 1 0 0,1-1 0 0 0,-1 1 0 0 0,0 0 0 0 0,0 0 0 0 0,1 0 0 0 0,-1 0 0 0 0,0 0 0 0 0,0 0 0 0 0,0 0 0 0 0,0 0 0 0 0,-1 1 0 0 0,1-1 0 0 0,0 0 0 0 0,0 0 0 0 0,-1 1 0 0 0,1-1 0 0 0,-1 1 0 0 0,1-1 0 0 0,-1 0 0 0 0,1 2 0 0 0,8 45 897 0 0,-8-40-907 0 0,6 46 228 0 0,10-72-363 0 0,-3-3 6 0 0,17-34-1 0 0,6-8-7 0 0,-37 62 3 0 0,1-1-1 0 0,-1 1 1 0 0,1 0 0 0 0,0 0-1 0 0,-1 0 1 0 0,1 0 0 0 0,0 0-1 0 0,0 0 1 0 0,0 0 0 0 0,0 0-1 0 0,0 0 1 0 0,0 0 0 0 0,0 1-1 0 0,0-1 1 0 0,0 0 0 0 0,0 1-1 0 0,1-1 1 0 0,-1 1 0 0 0,0-1-1 0 0,0 1 1 0 0,0-1 0 0 0,1 1-1 0 0,-1 0 1 0 0,2 0 0 0 0,-2 0 7 0 0,0 1 0 0 0,0-1 0 0 0,0 1 0 0 0,1 0 0 0 0,-1-1 0 0 0,0 1 0 0 0,0 0 0 0 0,0 0 0 0 0,0 0 0 0 0,-1 0 0 0 0,1 0 0 0 0,0 0-1 0 0,0 0 1 0 0,-1 0 0 0 0,1 0 0 0 0,0 0 0 0 0,-1 1 0 0 0,1-1 0 0 0,0 1 0 0 0,2 9 42 0 0,1 1 0 0 0,-2-1 1 0 0,1 0-1 0 0,0 13 0 0 0,4 70 333 0 0,-7-94-375 0 0,0 1 0 0 0,0-1 1 0 0,0 0-1 0 0,0 1 0 0 0,0-1 1 0 0,0 0-1 0 0,0 1 0 0 0,-1-1 1 0 0,1 0-1 0 0,0 1 0 0 0,0-1 1 0 0,0 0-1 0 0,0 1 0 0 0,0-1 0 0 0,1 0 1 0 0,-1 1-1 0 0,0-1 0 0 0,0 0 1 0 0,0 1-1 0 0,0-1 0 0 0,0 0 1 0 0,0 0-1 0 0,0 1 0 0 0,1-1 1 0 0,-1 0-1 0 0,0 1 0 0 0,0-1 1 0 0,0 0-1 0 0,1 0 0 0 0,-1 1 1 0 0,0-1-1 0 0,0 0 0 0 0,1 0 0 0 0,-1 0 1 0 0,0 1-1 0 0,1-1 0 0 0,-1 0 1 0 0,0 0-1 0 0,0 0 0 0 0,1 0 1 0 0,-1 0-1 0 0,1 0 0 0 0,12-11 109 0 0,10-28-168 0 0,-6 3 70 0 0,-12 23-20 0 0,0 1 0 0 0,1-1 0 0 0,1 1 0 0 0,0 1 0 0 0,1-1 0 0 0,0 1 0 0 0,13-13 0 0 0,-21 24 1 0 0,0 0 0 0 0,0-1 0 0 0,1 1 0 0 0,-1-1 0 0 0,0 1 0 0 0,0 0 0 0 0,1-1 0 0 0,-1 1 0 0 0,0 0 0 0 0,1-1 0 0 0,-1 1 0 0 0,0 0 0 0 0,1 0 0 0 0,-1 0 0 0 0,1-1 0 0 0,-1 1 0 0 0,0 0 0 0 0,1 0 0 0 0,-1 0-1 0 0,1 0 1 0 0,-1-1 0 0 0,0 1 0 0 0,1 0 0 0 0,-1 0 0 0 0,1 0 0 0 0,-1 0 0 0 0,1 0 0 0 0,-1 0 0 0 0,1 0 0 0 0,-1 1 0 0 0,0-1 0 0 0,1 0 0 0 0,-1 0 0 0 0,1 0 0 0 0,-1 0 0 0 0,1 0 0 0 0,-1 1 0 0 0,0-1 0 0 0,1 0 0 0 0,-1 0 0 0 0,0 1 0 0 0,1-1 0 0 0,-1 0 0 0 0,0 1 0 0 0,1-1 0 0 0,-1 0 0 0 0,0 1 0 0 0,1-1 0 0 0,-1 0 0 0 0,0 1 0 0 0,0-1 0 0 0,0 1 0 0 0,1-1 0 0 0,-1 0 0 0 0,0 1 0 0 0,0-1 0 0 0,0 1 0 0 0,0-1 0 0 0,0 1 0 0 0,0-1 0 0 0,0 0 0 0 0,0 1 0 0 0,0-1 0 0 0,0 1 0 0 0,0-1 0 0 0,0 1 0 0 0,0-1 0 0 0,0 1 0 0 0,-3 32 96 0 0,-10 3-17 0 0,-2-2-1 0 0,-37 66 1 0 0,-5 8 191 0 0,19-39-7 0 0,102-116 72 0 0,-50 36-327 0 0,8-8-3 0 0,1 2 0 0 0,0 1 0 0 0,36-19-1 0 0,-56 37 32 0 0,-5 9-48 0 0,-5 7-11 0 0,-2-3 15 0 0,0-1 1 0 0,0 0-1 0 0,-2 0 0 0 0,-18 19 0 0 0,-22 29-7 0 0,43-50 4 0 0,1 0 4 0 0,28-15 7 0 0,40-19 2 0 0,-51 18-2 0 0,0 0-1 0 0,-1 0 1 0 0,2 0 0 0 0,-1 1 0 0 0,0 1 0 0 0,1 0 0 0 0,-1 0-1 0 0,1 1 1 0 0,0 1 0 0 0,18 0 0 0 0,-28 0-5 0 0,-1 0 1 0 0,1 0-1 0 0,-1 0 0 0 0,1 0 1 0 0,-1 1-1 0 0,1-1 0 0 0,-1 0 1 0 0,1 0-1 0 0,-1 0 0 0 0,1 0 1 0 0,-1 1-1 0 0,1-1 0 0 0,-1 0 1 0 0,1 1-1 0 0,-1-1 0 0 0,1 0 1 0 0,-1 1-1 0 0,0-1 0 0 0,1 0 1 0 0,-1 1-1 0 0,0-1 0 0 0,1 1 1 0 0,-1-1-1 0 0,0 1 0 0 0,1-1 1 0 0,-1 1-1 0 0,0-1 0 0 0,0 1 1 0 0,0-1-1 0 0,0 1 0 0 0,1-1 1 0 0,-1 1-1 0 0,0-1 0 0 0,0 1 1 0 0,0-1-1 0 0,0 1 0 0 0,0-1 1 0 0,0 1-1 0 0,0 0 0 0 0,0-1 1 0 0,-1 1-1 0 0,1-1 0 0 0,0 1 1 0 0,0-1-1 0 0,0 1 0 0 0,-1-1 0 0 0,1 1 1 0 0,0-1-1 0 0,0 0 0 0 0,-1 1 1 0 0,1-1-1 0 0,0 1 0 0 0,-1 0 1 0 0,-20 23-22 0 0,19-22 16 0 0,-4 5 2 0 0,-1 0 1 0 0,-1-1-1 0 0,1 0 0 0 0,-1-1 1 0 0,0 0-1 0 0,0 0 0 0 0,0 0 1 0 0,-1-1-1 0 0,0 0 0 0 0,0-1 1 0 0,0 0-1 0 0,0-1 0 0 0,0 1 1 0 0,0-2-1 0 0,-1 1 0 0 0,1-1 1 0 0,-15-1-1 0 0,12 1-422 0 0,1 0 0 0 0,-1 1 0 0 0,-20 5 0 0 0,-10 8-7752 0 0,8-28-3734 0 0,22 7 9914 0 0,7 3 1139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59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217 227 184 0 0,'0'0'4571'0'0,"14"-12"3374"0"0,0-3-5788 0 0,-16-6-2084 0 0,0 1 0 0 0,-2-1-1 0 0,-1 1 1 0 0,-1-1 0 0 0,0 2-1 0 0,-10-21 1 0 0,7 16-35 0 0,9 23-34 0 0,0 1 0 0 0,0-1 0 0 0,0 1 0 0 0,0-1-1 0 0,0 0 1 0 0,-1 1 0 0 0,1-1 0 0 0,0 1 0 0 0,0-1 0 0 0,0 1 0 0 0,-1-1-1 0 0,1 1 1 0 0,0-1 0 0 0,-1 1 0 0 0,1-1 0 0 0,0 1 0 0 0,-1-1 0 0 0,1 1-1 0 0,-1 0 1 0 0,1-1 0 0 0,0 1 0 0 0,-1 0 0 0 0,1-1 0 0 0,-1 1 0 0 0,1 0 0 0 0,-1 0-1 0 0,1-1 1 0 0,-1 1 0 0 0,0 0 0 0 0,1 0 0 0 0,-1 0 0 0 0,0-1 0 0 0,0 2 7 0 0,0 0 0 0 0,0 0 0 0 0,0-1 1 0 0,0 1-1 0 0,0 0 0 0 0,1 0 0 0 0,-1 0 0 0 0,0 0 1 0 0,1 0-1 0 0,-1 0 0 0 0,1 0 0 0 0,-1 0 1 0 0,1 0-1 0 0,-1 2 0 0 0,-12 44 513 0 0,9-7 1038 0 0,1 40-1 0 0,2-62 1594 0 0,-2-28-3156 0 0,0 0-1 0 0,-1 0 1 0 0,0 1 0 0 0,-1 0 0 0 0,-8-13-1 0 0,6 12 4 0 0,1-1 0 0 0,0 0 0 0 0,-5-17-1 0 0,-5-14-3 0 0,-37 93 233 0 0,43-43 712 0 0,3-5-3386 0 0,7-3 2195 0 0,0 0 0 0 0,-1-1 0 0 0,1 1 0 0 0,0-1 0 0 0,-1 1-1 0 0,1-1 1 0 0,0 1 0 0 0,0-1 0 0 0,0 0 0 0 0,-1 1 0 0 0,1-1 0 0 0,0 1 0 0 0,0-1 0 0 0,0 1 0 0 0,0-1 0 0 0,0 0 0 0 0,0 1-1 0 0,0-1 1 0 0,0 1 0 0 0,0-1 0 0 0,0 1 0 0 0,1-1 0 0 0,-1 0 0 0 0,0 1 0 0 0,0-1 0 0 0,0 1 0 0 0,1-1 0 0 0,-1 1-1 0 0,0-1 1 0 0,1 1 0 0 0,-1-1 0 0 0,14-27-11781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3:00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168 647 204 0 0,'-9'15'8860'0'0,"5"-22"-5411"0"0,1-1-4862 0 0,-8-30 2039 0 0,9 31-558 0 0,1 1 0 0 0,-1-1 0 0 0,0 1-1 0 0,-1-1 1 0 0,-5-11 0 0 0,-1 2 118 0 0,1-1 0 0 0,0-1 0 0 0,-6-23 0 0 0,2 7 266 0 0,16 19 429 0 0,-3 12-427 0 0,-6 7-375 0 0,5-4-54 0 0,-3 33 110 0 0,13 9 128 0 0,-10-41-228 0 0,-12 12 131 0 0,10-13-139 0 0,1 1 0 0 0,-1-1 1 0 0,0 0-1 0 0,1 0 0 0 0,-1 0 0 0 0,0 0 1 0 0,0 0-1 0 0,1-1 0 0 0,-1 1 1 0 0,0 0-1 0 0,1-1 0 0 0,-1 0 0 0 0,0 1 1 0 0,1-1-1 0 0,-1 0 0 0 0,1 0 1 0 0,-1 1-1 0 0,1-1 0 0 0,0 0 0 0 0,-1 0 1 0 0,1-1-1 0 0,0 1 0 0 0,-1 0 1 0 0,1 0-1 0 0,0-1 0 0 0,0 1 0 0 0,0-1 1 0 0,0 1-1 0 0,1-1 0 0 0,-1 1 0 0 0,0-1 1 0 0,1 1-1 0 0,-1-1 0 0 0,0-2 1 0 0,-3-9 343 0 0,1 0-1 0 0,0 1 1 0 0,-1-24 0 0 0,1 11-84 0 0,2 12-71 0 0,0 0 1 0 0,0 0 0 0 0,2-1-1 0 0,2-19 1 0 0,0-17 35 0 0,-2 45 739 0 0,1 12 387 0 0,0-2-1503 0 0,4 17 457 0 0,2 0 1 0 0,0 0-1 0 0,1-1 1 0 0,1 0-1 0 0,26 38 0 0 0,-36-58-328 0 0,0-1-1 0 0,1 1 1 0 0,-1-1-1 0 0,0 1 0 0 0,0-1 1 0 0,1 0-1 0 0,-1 1 1 0 0,0-1-1 0 0,1 1 0 0 0,-1-1 1 0 0,0 0-1 0 0,1 1 1 0 0,-1-1-1 0 0,0 0 0 0 0,1 1 1 0 0,-1-1-1 0 0,1 0 0 0 0,-1 0 1 0 0,1 1-1 0 0,-1-1 1 0 0,1 0-1 0 0,-1 0 0 0 0,1 0 1 0 0,-1 0-1 0 0,1 0 1 0 0,-1 0-1 0 0,1 0 0 0 0,0 0 1 0 0,2-13-211 0 0,1-7 232 0 0,6-13-68 0 0,-2-1-1 0 0,-1 0 0 0 0,2-37 1 0 0,-8 58 22 0 0,5-24-69 0 0,-6 37 80 0 0,14 19 65 0 0,-8-4-42 0 0,-1 0 0 0 0,-1 0 0 0 0,0 0 0 0 0,-1 1-1 0 0,1 23 1 0 0,-2-21 72 0 0,1 0 0 0 0,0 1-1 0 0,9 25 1 0 0,-7-32 142 0 0,-5-22-18 0 0,-1-5-249 0 0,14-133 6 0 0,-4 69-62 0 0,-7 72 87 0 0,-1-1 0 0 0,1 0 0 0 0,0 1 0 0 0,5-11 0 0 0,-2 6 20 0 0,-5 12-9 0 0,0-1 0 0 0,0 1 0 0 0,1 0 0 0 0,-1 0 0 0 0,0-1 0 0 0,0 1 0 0 0,1 0 0 0 0,-1 0 0 0 0,0 0 0 0 0,0-1 0 0 0,1 1 1 0 0,-1 0-1 0 0,0 0 0 0 0,1 0 0 0 0,-1 0 0 0 0,0 0 0 0 0,1 0 0 0 0,-1-1 0 0 0,0 1 0 0 0,1 0 0 0 0,-1 0 0 0 0,0 0 0 0 0,1 0 0 0 0,-1 0 1 0 0,0 0-1 0 0,1 0 0 0 0,-1 0 0 0 0,0 1 0 0 0,1-1 0 0 0,-1 0 0 0 0,0 0 0 0 0,1 0 0 0 0,-1 0 0 0 0,0 0 0 0 0,0 0 0 0 0,1 1 1 0 0,-1-1-1 0 0,0 0 0 0 0,0 0 0 0 0,1 0 0 0 0,-1 1 0 0 0,0-1 0 0 0,0 0 0 0 0,1 0 0 0 0,-1 1 0 0 0,0-1 0 0 0,0 0 0 0 0,0 1 1 0 0,0-1-1 0 0,1 0 0 0 0,-1 0 0 0 0,0 1 0 0 0,0-1 0 0 0,0 1 0 0 0,10 20 17 0 0,-11 12-16 0 0,-1-22-1 0 0,2 0 0 0 0,0-1 0 0 0,0 1 0 0 0,1 0 1 0 0,2 12-1 0 0,-3-23-8 0 0,0 0 1 0 0,0 0-1 0 0,0 0 1 0 0,0 0-1 0 0,0 0 1 0 0,0 1-1 0 0,0-1 1 0 0,0 0-1 0 0,0 0 1 0 0,0 0-1 0 0,0 0 1 0 0,0 0-1 0 0,0 1 1 0 0,0-1-1 0 0,0 0 1 0 0,1 0-1 0 0,-1 0 1 0 0,0 0-1 0 0,0 0 1 0 0,0 0-1 0 0,0 0 1 0 0,0 1-1 0 0,0-1 1 0 0,0 0-1 0 0,1 0 1 0 0,-1 0-1 0 0,0 0 1 0 0,0 0-1 0 0,0 0 1 0 0,0 0-1 0 0,0 0 1 0 0,1 0-1 0 0,-1 0 1 0 0,0 0-1 0 0,0 0 1 0 0,0 0-1 0 0,0 0 1 0 0,0 0-1 0 0,1 0 1 0 0,-1 0-1 0 0,0 0 1 0 0,0 0-1 0 0,0 0 1 0 0,0 0-1 0 0,0 0 1 0 0,1 0-1 0 0,-1 0 1 0 0,0 0-1 0 0,0-1 1 0 0,0 1-1 0 0,0 0 1 0 0,0 0-1 0 0,1 0 1 0 0,8-10-123 0 0,4-15 5 0 0,17-47 37 0 0,16-55 8 0 0,-46 127 81 0 0,0 0 0 0 0,0 0 0 0 0,0 0 0 0 0,0 0 0 0 0,0 0 0 0 0,0 0 0 0 0,0-1 0 0 0,0 1 0 0 0,0 0 0 0 0,0 0 0 0 0,1 0 0 0 0,-1 0 0 0 0,0 0 0 0 0,0 0 0 0 0,0 0 0 0 0,0-1 0 0 0,0 1 0 0 0,0 0 0 0 0,0 0 0 0 0,0 0 0 0 0,0 0 0 0 0,0 0-1 0 0,0 0 1 0 0,0 0 0 0 0,0 0 0 0 0,1 0 0 0 0,-1-1 0 0 0,0 1 0 0 0,0 0 0 0 0,0 0 0 0 0,0 0 0 0 0,0 0 0 0 0,0 0 0 0 0,0 0 0 0 0,1 0 0 0 0,-1 0 0 0 0,0 0 0 0 0,0 0 0 0 0,0 0 0 0 0,0 0 0 0 0,0 0 0 0 0,0 0 0 0 0,1 0 0 0 0,-1 0-1 0 0,0 0 1 0 0,0 0 0 0 0,0 0 0 0 0,0 0 0 0 0,0 0 0 0 0,0 0 0 0 0,1 0 0 0 0,-1 0 0 0 0,0 0 0 0 0,0 1 0 0 0,0-1 0 0 0,0 0 0 0 0,0 0 0 0 0,0 0 0 0 0,0 0 0 0 0,0 0 0 0 0,1 0 0 0 0,6 12 101 0 0,2 16 14 0 0,-7 23-230 0 0,-2 1 1 0 0,-12 92-1 0 0,1-27-2505 0 0,5-67 375 0 0,1-10-1437 0 0,4-12-1998 0 0,-4-11-2394 0 0,3-14 7259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3:01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0 312 0 0,'0'0'7845'0'0,"21"20"-3878"0"0,18 5-2316 0 0,-22-15-1177 0 0,0 1 0 0 0,-1 0 1 0 0,0 2-1 0 0,0-1 0 0 0,-1 2 0 0 0,-1 0 0 0 0,14 18 0 0 0,-26-28-377 0 0,0 0-1 0 0,1 0 0 0 0,-2 0 1 0 0,1 1-1 0 0,0-1 1 0 0,-1 0-1 0 0,1 6 0 0 0,-1-8-76 0 0,-1-1 0 0 0,1 1-1 0 0,-1-1 1 0 0,0 1-1 0 0,0 0 1 0 0,0 0-1 0 0,0-1 1 0 0,0 1 0 0 0,0 0-1 0 0,-1-1 1 0 0,1 1-1 0 0,0 0 1 0 0,-1-1 0 0 0,1 1-1 0 0,-1-1 1 0 0,0 1-1 0 0,1-1 1 0 0,-1 1 0 0 0,0-1-1 0 0,0 1 1 0 0,-1 0-1 0 0,1-1-21 0 0,0-1-1 0 0,0 1 1 0 0,0-1-1 0 0,0 0 1 0 0,0 1-1 0 0,0-1 1 0 0,0 0-1 0 0,0 0 1 0 0,0 0-1 0 0,0 0 1 0 0,0 0-1 0 0,0 0 1 0 0,0 0-1 0 0,0 0 1 0 0,0 0-1 0 0,0-1 1 0 0,0 1-1 0 0,0 0 1 0 0,0-1 0 0 0,0 1-1 0 0,0 0 1 0 0,0-1-1 0 0,1 1 1 0 0,-2-2-1 0 0,-22-14-42 0 0,22 15 36 0 0,-12-11-20 0 0,1 0 1 0 0,0-1-1 0 0,1-1 1 0 0,-20-28-1 0 0,5 6 35 0 0,-6 4 53 0 0,33 31 239 0 0,0 7-155 0 0,1-1 0 0 0,0 0 0 0 0,1 1 0 0 0,-1-1 0 0 0,1 0 0 0 0,0 0 0 0 0,0 0 0 0 0,1 0 0 0 0,0-1 0 0 0,-1 1 1 0 0,6 6-1 0 0,1 1 266 0 0,1 0-1 0 0,20 18 1 0 0,-40-56-10194 0 0,7 19 5950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0 192 0 0,'0'1'200'0'0,"0"-1"-1"0"0,0 1 1 0 0,-1-1-1 0 0,1 1 1 0 0,0-1-1 0 0,0 1 1 0 0,0 0-1 0 0,-1-1 1 0 0,1 1-1 0 0,0-1 1 0 0,0 1-1 0 0,0-1 1 0 0,0 1-1 0 0,0-1 1 0 0,0 1-1 0 0,0-1 1 0 0,0 1-1 0 0,1 0 1 0 0,-1-1-1 0 0,0 1 1 0 0,0-1-1 0 0,0 1 1 0 0,0-1-1 0 0,1 1 1 0 0,-1-1-1 0 0,0 1 1 0 0,1-1-1 0 0,-1 1 1 0 0,0-1-1 0 0,1 1 1 0 0,20 10 4761 0 0,28-3 1349 0 0,-46-8-5932 0 0,9 0 203 0 0,-1 0 0 0 0,0-1 0 0 0,0 0 0 0 0,0-1 0 0 0,0 0 0 0 0,0 0 0 0 0,0-2 1 0 0,-1 1-1 0 0,13-7 0 0 0,-50 52-18396 0 0,-6-10 13089 0 0,21-25 3842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3:04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24 0 0,'0'0'10086'0'0,"7"13"-7771"0"0,-7-9-2221 0 0,0 0-1 0 0,1 0 1 0 0,-1 0-1 0 0,1 0 1 0 0,0-1-1 0 0,0 1 1 0 0,0 0-1 0 0,0 0 1 0 0,1-1 0 0 0,0 1-1 0 0,-1-1 1 0 0,1 1-1 0 0,1-1 1 0 0,-1 0-1 0 0,0 0 1 0 0,4 4-1 0 0,-6-7-93 0 0,1 0-1 0 0,-1 0 0 0 0,1 0 0 0 0,-1 1 0 0 0,0-1 1 0 0,1 0-1 0 0,-1 0 0 0 0,0 1 0 0 0,0-1 1 0 0,1 0-1 0 0,-1 1 0 0 0,0-1 0 0 0,0 0 0 0 0,1 1 1 0 0,-1-1-1 0 0,0 0 0 0 0,0 1 0 0 0,0-1 1 0 0,1 0-1 0 0,-1 1 0 0 0,0-1 0 0 0,0 1 1 0 0,0-1-1 0 0,0 0 0 0 0,0 1 0 0 0,0-1 0 0 0,0 1 1 0 0,0-1-1 0 0,0 1 0 0 0,0-1 0 0 0,0 0 1 0 0,0 1-1 0 0,0-1 0 0 0,-1 1 0 0 0,1-1 0 0 0,0 0 1 0 0,0 1-1 0 0,0-1 0 0 0,0 0 0 0 0,-1 1 1 0 0,1-1-1 0 0,0 0 0 0 0,0 1 0 0 0,-1-1 1 0 0,1 0-1 0 0,0 1 0 0 0,-1-1 0 0 0,1 0 0 0 0,0 0 1 0 0,-1 1-1 0 0,1-1 0 0 0,0 0 0 0 0,-1 0 1 0 0,1 0-1 0 0,-1 0 0 0 0,1 1 0 0 0,0-1 0 0 0,-1 0 1 0 0,-1 0-4 0 0,1 1 1 0 0,-1-1 0 0 0,1 0 0 0 0,-1 1-1 0 0,1-1 1 0 0,-1 0 0 0 0,1 0 0 0 0,-1 0-1 0 0,1 0 1 0 0,-1 0 0 0 0,0 0-1 0 0,1-1 1 0 0,-1 1 0 0 0,1 0 0 0 0,-3-2-1 0 0,-22-18 6 0 0,20 16 1 0 0,1-1 0 0 0,0 1 0 0 0,-1 0 1 0 0,0 1-1 0 0,0-1 0 0 0,-11-3 0 0 0,17 6 7 0 0,0 1 0 0 0,-1 0 1 0 0,1 0-1 0 0,-1 0 0 0 0,1-1 1 0 0,-1 1-1 0 0,1 0 1 0 0,-1 0-1 0 0,1 0 0 0 0,-1 0 1 0 0,0 0-1 0 0,1 0 0 0 0,-1 0 1 0 0,1 0-1 0 0,-1 0 0 0 0,1 0 1 0 0,-1 0-1 0 0,1 0 1 0 0,-1 0-1 0 0,1 0 0 0 0,-1 1 1 0 0,1-1-1 0 0,-1 0 0 0 0,1 0 1 0 0,-1 1-1 0 0,1-1 0 0 0,-1 0 1 0 0,1 1-1 0 0,0-1 1 0 0,-1 1-1 0 0,2 14 376 0 0,14 15 279 0 0,5-5-77 0 0,-15-20-392 0 0,-1 0 1 0 0,1 0-1 0 0,-1 1 1 0 0,-1-1 0 0 0,7 13-1 0 0,-9-11-79 0 0,-2-6-176 0 0,-12-11 23 0 0,5 1 65 0 0,6 7-25 0 0,0-1-1 0 0,0 1 1 0 0,-1 0 0 0 0,1 0 0 0 0,-1 0-1 0 0,1 0 1 0 0,-5-2 0 0 0,5 4-5 0 0,2 0 149 0 0,-5 13 1048 0 0,-1 23-4897 0 0,0-2-3309 0 0,15-13-70 0 0,-9-17 6495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47:26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63 284 0 0,'1'0'547'0'0,"-1"0"-1"0"0,1 0 1 0 0,0 0 0 0 0,0 0-1 0 0,0 1 1 0 0,0-1-1 0 0,0 0 1 0 0,0 0 0 0 0,0 1-1 0 0,0-1 1 0 0,0 0 0 0 0,0 1-1 0 0,0-1 1 0 0,-1 1-1 0 0,1 0 1 0 0,0-1 0 0 0,0 1-1 0 0,-1-1 1 0 0,1 1 0 0 0,0 1-1 0 0,6 19 3454 0 0,-7-10-4478 0 0,0-1-1 0 0,-1 1 0 0 0,-3 14 1 0 0,1 1 1420 0 0,1 27-755 0 0,1-30 27 0 0,0 1 0 0 0,5 31 0 0 0,-3-41-170 0 0,-1 0-1 0 0,0 1 1 0 0,-1-1-1 0 0,-1 0 1 0 0,-5 24-1 0 0,3-20 30 0 0,1 1-1 0 0,-1 26 0 0 0,4-38-3 0 0,-1-1 1 0 0,0 1-1 0 0,0-1 0 0 0,-5 12 0 0 0,4-11-55 0 0,0-1-1 0 0,1 1 0 0 0,0 0 0 0 0,-1 12 0 0 0,-6 75 723 0 0,8-93-470 0 0,2-6-294 0 0,-1 0 41 0 0,0 1 1 0 0,0-1-1 0 0,0 0 1 0 0,0 0-1 0 0,0-5 1 0 0,0-16-25 0 0,1 0 1 0 0,7-26-1 0 0,-4 26 1 0 0,-1 0 0 0 0,0-29 0 0 0,-9-163-95 0 0,7 178 69 0 0,-2 39 37 0 0,-3-29-67 0 0,1 27 66 0 0,2 2-3 0 0,0-61 4 0 0,0 61 2 0 0,-2-8 15 0 0,2 6-10 0 0,0 2 36 0 0,-5-25-216 0 0,1 12 449 0 0,3 13 423 0 0,1 5 553 0 0,2 43-769 0 0,0-35-463 0 0,-1 0 1 0 0,-1 1 0 0 0,0-1-1 0 0,-3 19 1 0 0,1-15-47 0 0,1 0 0 0 0,1 28 1 0 0,1-20 30 0 0,-1-23 16 0 0,0 34 20 0 0,0-22-181 0 0,2-28 116 0 0,-4-26 5 0 0,2 40 18 0 0,-3-33-12 0 0,2 25 4 0 0,0 1 0 0 0,1-1 0 0 0,0 0 0 0 0,0 0 0 0 0,1 1 0 0 0,1-10 0 0 0,2-30-12 0 0,-4 47 12 0 0,0 0 5 0 0,0-2 3 0 0,0 0 1 0 0,0 0-1 0 0,1-1 0 0 0,-1 1 0 0 0,1 0 0 0 0,0 0 1 0 0,0-1-1 0 0,2-3 0 0 0,0-3 1 0 0,-1 2 17 0 0,8-20 70 0 0,-9 27-86 0 0,1-5 2 0 0,5-12-32 0 0,-6 17 361 0 0,5 1-229 0 0,7-2 151 0 0,-12 2-250 0 0,-1 0-1 0 0,0 0 0 0 0,0 0 1 0 0,0 0-1 0 0,1 0 1 0 0,-1 0-1 0 0,0 0 1 0 0,0 0-1 0 0,0 0 1 0 0,1-1-1 0 0,-1 1 1 0 0,0 0-1 0 0,0 0 1 0 0,0 0-1 0 0,0 0 1 0 0,1 0-1 0 0,-1-1 1 0 0,0 1-1 0 0,0 0 0 0 0,0 0 1 0 0,0 0-1 0 0,0-1 1 0 0,0 1-1 0 0,0 0 1 0 0,1 0-1 0 0,-1 0 1 0 0,0-1-1 0 0,0 1 1 0 0,0 0-1 0 0,0 0 1 0 0,0 0-1 0 0,0-1 1 0 0,0 1-1 0 0,0 0 1 0 0,0 0-1 0 0,0-1 1 0 0,0 1-1 0 0,0 0 0 0 0,0 0 1 0 0,-1 0-1 0 0,1-1 1 0 0,0 1-1 0 0,0 0 1 0 0,0 0-1 0 0,0 0 1 0 0,0-1-1 0 0,0 1 1 0 0,-1 0-1 0 0,1-1 44 0 0,3 11-28 0 0,-1-7-24 0 0,-2 6-16 0 0,0-8 88 0 0,-5 17-146 0 0,1 8 104 0 0,0-1 0 0 0,1 1 1 0 0,2 27-1 0 0,-12 35 147 0 0,1-12-67 0 0,11-75-100 0 0,0 2-7 0 0,0-1-1 0 0,1 1 0 0 0,-1-1 0 0 0,1 1 1 0 0,0-1-1 0 0,-1 1 0 0 0,1-1 0 0 0,0 1 1 0 0,0-1-1 0 0,1 1 0 0 0,-1 3 1 0 0,1 1 6 0 0,-1 1 6 0 0,-1-7-11 0 0,1 0-1 0 0,0 0 1 0 0,0 0-1 0 0,0 0 1 0 0,0 0-1 0 0,0 0 0 0 0,0 1 1 0 0,0-1-1 0 0,0 0 1 0 0,0 0-1 0 0,1 0 1 0 0,-1 0-1 0 0,0 0 1 0 0,1 0-1 0 0,-1-1 0 0 0,1 1 1 0 0,-1 0-1 0 0,1 0 1 0 0,-1 0-1 0 0,1 0 1 0 0,-1 0-1 0 0,1-1 0 0 0,1 2 1 0 0,-1-1 1 0 0,-1-1 0 0 0,1 1 0 0 0,-1 0 1 0 0,0-1-1 0 0,1 1 0 0 0,-1-1 0 0 0,0 1 0 0 0,1 0 0 0 0,-1-1 1 0 0,0 1-1 0 0,0 0 0 0 0,0 0 0 0 0,1-1 0 0 0,-1 1 0 0 0,0 0 1 0 0,0-1-1 0 0,0 1 0 0 0,0 0 0 0 0,0 0 0 0 0,0-1 0 0 0,-1 1 1 0 0,1 0-1 0 0,0-1 0 0 0,0 1 0 0 0,0 0 0 0 0,-1-1 0 0 0,1 1 1 0 0,-1 1-1 0 0,-12 18 11 0 0,10-16-16 0 0,0 1 7 0 0,1-1-1 0 0,0 1 1 0 0,0-1-1 0 0,0 1 1 0 0,1 0 0 0 0,-1 0-1 0 0,1 0 1 0 0,0 0-1 0 0,1 0 1 0 0,-1 0 0 0 0,1 0-1 0 0,0 0 1 0 0,1 8 0 0 0,0 2-7 0 0,-1-11 2 0 0,0 0 0 0 0,0 0 0 0 0,-1 0 1 0 0,1-1-1 0 0,-1 1 0 0 0,1 0 0 0 0,-1 0 1 0 0,-1-1-1 0 0,-2 8 0 0 0,-10 12-53 0 0,14-23 57 0 0,0 0-1 0 0,0 0 1 0 0,0 0 0 0 0,0 0-1 0 0,-1 0 1 0 0,1 0 0 0 0,0 0-1 0 0,0 0 1 0 0,0 0 0 0 0,0 0-1 0 0,0 0 1 0 0,0 0 0 0 0,0 0 0 0 0,-1 0-1 0 0,1 0 1 0 0,0 0 0 0 0,0 0-1 0 0,0 0 1 0 0,0 0 0 0 0,0 0-1 0 0,0 0 1 0 0,0 0 0 0 0,-1 0-1 0 0,1 0 1 0 0,0 0 0 0 0,0 0-1 0 0,0 0 1 0 0,0 0 0 0 0,0 0-1 0 0,0 0 1 0 0,0 0 0 0 0,-1 0-1 0 0,1 0 1 0 0,0 0 0 0 0,0-1 0 0 0,0 1-1 0 0,0 0 1 0 0,0 0 0 0 0,0 0-1 0 0,0 0 1 0 0,0 0 0 0 0,0 0-1 0 0,0 0 1 0 0,0 0 0 0 0,0-1-1 0 0,0 1 1 0 0,0 0 0 0 0,-1 0-1 0 0,1 0 1 0 0,0 0 0 0 0,0 0-1 0 0,0 0 1 0 0,0-1 0 0 0,0 1 0 0 0,0 0-1 0 0,0 0 1 0 0,0 0 0 0 0,1 0-1 0 0,-1 0 1 0 0,0 0 0 0 0,0 0-1 0 0,0-1 1 0 0,0 1 0 0 0,0 0-1 0 0,-2-18 14 0 0,1-24-12 0 0,6-86 15 0 0,0 43 26 0 0,-5 84-52 0 0,0-1-1650 0 0,0-16 4790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0:53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53 106 88 0 0,'0'0'185'0'0,"-16"8"3171"0"0,14-9-3469 0 0,1 0 1 0 0,-1 0-1 0 0,0 0 0 0 0,0-1 0 0 0,0 1 1 0 0,1-1-1 0 0,-1 1 0 0 0,1-1 1 0 0,-1 1-1 0 0,1-1 0 0 0,0 0 0 0 0,0 0 1 0 0,-1 0-1 0 0,0-2 0 0 0,2 3-18 0 0,-1-2-205 0 0,-1 0 331 0 0,0 0 1 0 0,1 0-1 0 0,0 0 0 0 0,0 0 0 0 0,0 0 0 0 0,0 0 0 0 0,0-1 0 0 0,0 1 1 0 0,1-4 1799 0 0,5-26 1417 0 0,-5 16 11147 0 0,0 28-12686 0 0,2 23-831 0 0,1 0 0 0 0,16 65-1 0 0,2 7-411 0 0,0 40-50 0 0,10 85-4 0 0,-25-168-301 0 0,18 300 326 0 0,-24-349-385 0 0,0 71 63 0 0,13 102-1 0 0,11 24 62 0 0,-23-208-136 0 0,0 6 16 0 0,1 0 1 0 0,-1 1-1 0 0,-1-1 0 0 0,0 1 1 0 0,0-1-1 0 0,-1 1 0 0 0,-2 11 1 0 0,0-7 6 0 0,1 1 0 0 0,0-1 0 0 0,1 1 0 0 0,1 19 1 0 0,0-28 12 0 0,0-5-37 0 0,8-3-3266 0 0,-5-6 1123 0 0,1 1 0 0 0,-1-1 0 0 0,-1 0-1 0 0,1 0 1 0 0,-1 0 0 0 0,1-14 0 0 0,-2 9 266 0 0,0 0-1 0 0,-1-1 1 0 0,-2-19 0 0 0,-1 13 694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1:0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1598 24 192 0 0,'0'-3'2378'0'0,"0"2"-2242"0"0,-2-19 11227 0 0,-14 26-10804 0 0,1 1-1 0 0,0 1 0 0 0,0 0 1 0 0,-16 12-1 0 0,19-13-77 0 0,-217 168 4691 0 0,99-71-4589 0 0,85-69-505 0 0,8-5-22 0 0,0-2 0 0 0,-2-1 0 0 0,-58 28 0 0 0,93-53-40 0 0,0 1 1 0 0,0-1-1 0 0,-1-1 1 0 0,1 1-1 0 0,-1 0 0 0 0,1-1 1 0 0,-1 0-1 0 0,1 0 1 0 0,-1-1-1 0 0,1 1 1 0 0,-1-1-1 0 0,0 0 0 0 0,1 0 1 0 0,-1 0-1 0 0,0-1 1 0 0,1 0-1 0 0,-1 0 1 0 0,1 0-1 0 0,-9-3 1 0 0,1 0 116 0 0,-1 0 0 0 0,0 1 1 0 0,0 0-1 0 0,-26-2 0 0 0,-11-2 187 0 0,27 1-209 0 0,1-1 0 0 0,0-1 1 0 0,1-2-1 0 0,-35-19 0 0 0,-12-5-10 0 0,-20-1-48 0 0,52 21-51 0 0,-1-1-1 0 0,-37-22 0 0 0,61 30 9 0 0,0 1-1 0 0,-23-7 1 0 0,26 10-7 0 0,0 0 0 0 0,1-1 0 0 0,-1 0 0 0 0,1 0 0 0 0,0-1 0 0 0,-15-11 0 0 0,-21-16-19 0 0,45 32 12 0 0,-4 0 0 0 0,3 0 21 0 0,18 2-13761 0 0,-9-1 11100 0 0,0 1 1 0 0,10 3 0 0 0,-6-2 551 0 0,-2 0 963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0:4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1124 54 504 0 0,'-5'-2'20920'0'0,"0"1"-18627"0"0,-11-3-1786 0 0,-5 6-1 0 0,0 1 1 0 0,0 1-1 0 0,0 0 1 0 0,0 2-1 0 0,-22 9 0 0 0,-51 12 367 0 0,59-19-567 0 0,-1 1-1 0 0,2 2 1 0 0,-1 1 0 0 0,1 2 0 0 0,1 1 0 0 0,1 2 0 0 0,-50 34 0 0 0,41-24-93 0 0,2 2-1 0 0,1 2 1 0 0,2 1 0 0 0,1 2-1 0 0,1 1 1 0 0,-56 79-1 0 0,55-55-72 0 0,2 1-1 0 0,3 2 0 0 0,2 1 1 0 0,-24 84-1 0 0,41-105-139 0 0,0 1 0 0 0,3 0 0 0 0,2 0 0 0 0,2 0 0 0 0,1 1 0 0 0,2-1 0 0 0,8 64 0 0 0,21 77 0 0 0,-22-156 0 0 0,2-1 0 0 0,1 0 0 0 0,1 0 0 0 0,21 39 0 0 0,-3-17 0 0 0,2-1 0 0 0,2-1 0 0 0,2-2 0 0 0,3-2 0 0 0,58 56 0 0 0,-80-87 0 0 0,0 0 0 0 0,1-1 0 0 0,0 0 0 0 0,1-1 0 0 0,0-1 0 0 0,34 12 0 0 0,-15-9 0 0 0,0-2 0 0 0,59 8 0 0 0,-84-16 0 0 0,268 34 0 0 0,-138-38 0 0 0,-118 3 0 0 0,44-4 0 0 0,-8 0 0 0 0,-50 3 0 0 0,0-1 0 0 0,0 0 0 0 0,0-1 0 0 0,0 0 0 0 0,0 0 0 0 0,0-1 0 0 0,-1 0 0 0 0,1-1 0 0 0,7-4 0 0 0,12-8 0 0 0,31-24 0 0 0,-12 7 0 0 0,0 4 0 0 0,80-56 0 0 0,-110 71 0 0 0,0 1 0 0 0,-2-2 0 0 0,0 0 0 0 0,0-1 0 0 0,13-19 0 0 0,84-131 0 0 0,-91 134 0 0 0,-7 12 0 0 0,-1-1 0 0 0,-1 0 0 0 0,18-45 0 0 0,26-105 0 0 0,-46 137 0 0 0,-1 1 0 0 0,-1-1 0 0 0,4-60 0 0 0,-8 64 0 0 0,0 11 0 0 0,-2 0 0 0 0,0 0 0 0 0,-1 0 0 0 0,-1 0 0 0 0,-4-30 0 0 0,-1 5 0 0 0,4 34 0 0 0,0 0 0 0 0,-1 0 0 0 0,0 0 0 0 0,-4-12 0 0 0,1 4 0 0 0,0-1 0 0 0,-4-31 0 0 0,-4-18 0 0 0,-3 20 0 0 0,10 34 0 0 0,1 0 0 0 0,1-1 0 0 0,-3-16 0 0 0,4 11 0 0 0,-2 0 0 0 0,0 1 0 0 0,-1-1 0 0 0,-1 1 0 0 0,-12-24 0 0 0,15 37 0 0 0,0 0 0 0 0,0 1 0 0 0,0-1 0 0 0,-9-6 0 0 0,-15-21 0 0 0,19 20 0 0 0,0 0 0 0 0,-1 0 0 0 0,0 1 0 0 0,-1 0 0 0 0,-1 1 0 0 0,0 0 0 0 0,-17-11 0 0 0,-15-14 0 0 0,40 32 0 0 0,-1 1 0 0 0,0 0 0 0 0,0 1 0 0 0,0-1 0 0 0,0 1 0 0 0,-8-2 0 0 0,7 2 0 0 0,1 0 0 0 0,0 0 0 0 0,0 0 0 0 0,0 0 0 0 0,0-1 0 0 0,-7-5 0 0 0,-38-27 0 0 0,-9 4 0 0 0,38 21 0 0 0,9-1 0 0 0,10 9 0 0 0,-1-1 0 0 0,1 1 0 0 0,-1 0 0 0 0,1 0 0 0 0,-1 0 0 0 0,0 0 0 0 0,0 0 0 0 0,0 0 0 0 0,0 1 0 0 0,0 0 0 0 0,0-1 0 0 0,-7 0 0 0 0,-46-24 0 0 0,27 19 0 0 0,-16-13 0 0 0,35 17 0 0 0,0 2 0 0 0,-1-1 0 0 0,-13 1 0 0 0,10 0 0 0 0,-31-19 0 0 0,40 18 0 0 0,2 0 0 0 0,-1 2 0 0 0,0-1 0 0 0,-1 0 0 0 0,-1 0 0 0 0,0 1 0 0 0,2 0 0 0 0,0 0 0 0 0,-2 0 0 0 0,-6 1-2 0 0,-1-1 1 0 0,1 0-1 0 0,0-1 1 0 0,0-1-1 0 0,-18-4 1 0 0,14 2-1109 0 0,1 5-6813 0 0,4 12-1015 0 0,3 3 6023 0 0,-12 50-7576 0 0,18-55 9306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0:4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7 312 0 0,'9'-2'1237'0'0,"13"-3"6607"0"0,-17 9-4623 0 0,-11 8-2685 0 0,-1-4 91 0 0,-1 0 1 0 0,0 0 0 0 0,0-1-1 0 0,-1 0 1 0 0,-16 9-1 0 0,13-8 493 0 0,0 1 1 0 0,-19 17-1 0 0,-148 176 2010 0 0,179-202-3083 0 0,-1 0 0 0 0,1 0-1 0 0,0 1 1 0 0,0-1 0 0 0,0 0 0 0 0,0 0-1 0 0,-1 1 1 0 0,1-1 0 0 0,0 0 0 0 0,0 1 0 0 0,0-1-1 0 0,0 0 1 0 0,0 0 0 0 0,0 1 0 0 0,0-1-1 0 0,0 0 1 0 0,0 1 0 0 0,0-1 0 0 0,0 0-1 0 0,0 1 1 0 0,0-1 0 0 0,0 0 0 0 0,0 1-1 0 0,0-1 1 0 0,0 0 0 0 0,0 0 0 0 0,1 1 0 0 0,-1-1-1 0 0,0 0 1 0 0,0 1 0 0 0,0-1 0 0 0,0 0-1 0 0,1 0 1 0 0,-1 0 0 0 0,0 1 0 0 0,0-1-1 0 0,1 0 1 0 0,-1 1 0 0 0,18 8 555 0 0,31 3-718 0 0,-40-10 251 0 0,30 8-219 0 0,-1 2-1 0 0,50 23 1 0 0,-70-23-708 0 0,-13 2-4489 0 0,-6-13 4628 0 0,0 1 1 0 0,0-1-1 0 0,1 1 1 0 0,-1-1-1 0 0,0 1 1 0 0,0-1-1 0 0,0 1 1 0 0,-1-1-1 0 0,1 0 1 0 0,0 1-1 0 0,0-1 1 0 0,-1 0 0 0 0,1 0-1 0 0,-1 0 1 0 0,1 0-1 0 0,-1 0 1 0 0,1-1-1 0 0,-1 1 1 0 0,-2 1-1 0 0,-19 0-4769 0 0,17 1 4481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0:4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1 268 0 0,'0'0'2166'0'0,"18"2"11121"0"0,1 0-9928 0 0,38 2 305 0 0,-43-2-3621 0 0,-1 1 0 0 0,1 0 0 0 0,-1 0-1 0 0,19 9 1 0 0,-7 15 32 0 0,-24-26-61 0 0,0 0-1 0 0,1 0 0 0 0,-1 0 1 0 0,0 1-1 0 0,0-1 0 0 0,0 0 0 0 0,0 1 1 0 0,0-1-1 0 0,0 1 0 0 0,0-1 0 0 0,-1 1 1 0 0,1 0-1 0 0,0-1 0 0 0,-1 1 1 0 0,0-1-1 0 0,1 1 0 0 0,-1 0 0 0 0,0 0 1 0 0,1-1-1 0 0,-1 1 0 0 0,0 0 1 0 0,-1-1-1 0 0,1 4 0 0 0,0-1-7 0 0,-1 0 1 0 0,1 0-1 0 0,-1 0 0 0 0,1 0 0 0 0,-1-1 0 0 0,-1 1 1 0 0,1 0-1 0 0,0-1 0 0 0,-3 6 0 0 0,-7 6-8 0 0,-11 12-878 0 0,1-3-4362 0 0,1 14-8536 0 0,18-33 12035 0 0,-1 0 782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0:4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48 0 0,'21'-12'24534'0'0,"-16"31"-22066"0"0,1 4-3012 0 0,1-10 625 0 0,-2 1-1 0 0,1-1 1 0 0,2 16-1 0 0,-4-16 10 0 0,0-1 0 0 0,0 1 1 0 0,1-1-1 0 0,10 17 0 0 0,14 23 181 0 0,-2 2 0 0 0,33 94 0 0 0,-32-73-252 0 0,72 141 130 0 0,-47-106 114 0 0,47 75 383 0 0,-63-118-358 0 0,16 46 20 0 0,0-1-305 0 0,-19-36 136 0 0,-32-71-128 0 0,-2-3-8 0 0,1 0 0 0 0,0 0 0 0 0,-1 0 1 0 0,1 1-1 0 0,0-1 0 0 0,0 0 0 0 0,0 0 0 0 0,0 0 1 0 0,1 0-1 0 0,-1-1 0 0 0,2 4 0 0 0,3 15-5 0 0,9 40 26 0 0,-15-59 3 0 0,10 31 531 0 0,-10-5-506 0 0,1-9-10 0 0,-1 0 1 0 0,-1 0-1 0 0,-1 0 0 0 0,-6 31 1 0 0,-4 3 1 0 0,3 1 1 0 0,-4 104 0 0 0,2-7 153 0 0,-5 43-53 0 0,11-119-127 0 0,1-8 18 0 0,-3-1 0 0 0,-26 106 1 0 0,27-149-32 0 0,-12 39-6 0 0,12-45 5 0 0,2-1 0 0 0,0 1 0 0 0,0 0 0 0 0,2-1 0 0 0,-2 27 0 0 0,-5 33-20 0 0,-31 88 21 0 0,32-119-11 0 0,-5-5 27 0 0,3 64-28 0 0,10-103 9 0 0,41-38-29275 0 0,-34 31 28032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1:0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48 468 248 0 0,'0'0'1225'0'0,"-5"-4"1294"0"0,-15-13-2450 0 0,14 10 3784 0 0,0-7-2655 0 0,-5-5 1352 0 0,12 15-2581 0 0,1-11 6762 0 0,1 12-6373 0 0,0 0 1 0 0,0 0 0 0 0,0 1 0 0 0,0-1 0 0 0,1 0-1 0 0,-1 1 1 0 0,1 0 0 0 0,6-3 0 0 0,16-13 349 0 0,-12 5-101 0 0,-6 6-101 0 0,1 0 0 0 0,-1 0 0 0 0,14-8 0 0 0,-14 9-481 0 0,1-1 0 0 0,-1 0 0 0 0,11-12 0 0 0,1 0 45 0 0,48-38 76 0 0,-63 52-138 0 0,0 1-1 0 0,0-1 1 0 0,0 2-1 0 0,0-1 0 0 0,1 0 1 0 0,-1 1-1 0 0,1 0 1 0 0,11-4-1 0 0,5-18-30 0 0,-21 24 23 0 0,1 1 1 0 0,-1-1 0 0 0,1 0-1 0 0,-1 0 1 0 0,1 0 0 0 0,-1 0 0 0 0,0 0-1 0 0,1 0 1 0 0,-1 0 0 0 0,0-1-1 0 0,0 1 1 0 0,1-2 0 0 0,0 2 3 0 0,1 1 1 0 0,15-15-19 0 0,-15 13 3 0 0,-2 2 9 0 0,0 0 0 0 0,-1 0 0 0 0,1-1 0 0 0,0 1 1 0 0,0 0-1 0 0,0-1 0 0 0,-1 1 0 0 0,1-1 0 0 0,0 1 1 0 0,0-1-1 0 0,-1 1 0 0 0,1-1 0 0 0,0 1 1 0 0,-1-1-1 0 0,1 0 0 0 0,-1 0 0 0 0,1 1 0 0 0,-1-1 1 0 0,1 0-1 0 0,0-1 0 0 0,25-12-90 0 0,22-14 38 0 0,-33 16 29 0 0,3-6-46 0 0,-18 18 76 0 0,5 36-23788 0 0,-7-29 22874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1:06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25 288 0 0,'2'1'223'0'0,"0"1"-1"0"0,-1-1 1 0 0,1 1 0 0 0,-1-1 0 0 0,0 1-1 0 0,1 0 1 0 0,-1 0 0 0 0,0 0 0 0 0,0-1-1 0 0,0 1 1 0 0,0 0 0 0 0,-1 0 0 0 0,1 0-1 0 0,0 0 1 0 0,-1 1 0 0 0,1-1-1 0 0,-1 0 1 0 0,0 0 0 0 0,0 0 0 0 0,0 0-1 0 0,0 0 1 0 0,0 0 0 0 0,0 1 0 0 0,-1-1-1 0 0,1 0 1 0 0,0 0 0 0 0,-1 0-1 0 0,0 0 1 0 0,0 0 0 0 0,-1 2 0 0 0,-5 15 204 0 0,7-17-337 0 0,-1 1 1 0 0,0-1-1 0 0,0 1 0 0 0,0-1 1 0 0,0 1-1 0 0,-1-1 0 0 0,1 0 1 0 0,0 1-1 0 0,-1-1 0 0 0,-3 4 0 0 0,-1 0 451 0 0,6-7-524 0 0,0 1 1 0 0,0 0 0 0 0,0 0-1 0 0,0 0 1 0 0,0 0 0 0 0,0 0-1 0 0,0 0 1 0 0,0 0 0 0 0,0-1-1 0 0,0 1 1 0 0,0 0 0 0 0,0 0-1 0 0,0 0 1 0 0,0 0 0 0 0,0 0-1 0 0,0 0 1 0 0,0 0 0 0 0,0-1-1 0 0,0 1 1 0 0,0 0 0 0 0,0 0-1 0 0,0 0 1 0 0,0 0 0 0 0,-1 0-1 0 0,1 0 1 0 0,0 0 0 0 0,0 0-1 0 0,0 0 1 0 0,0 0 0 0 0,0 0-1 0 0,0-1 1 0 0,0 1 0 0 0,0 0-1 0 0,-1 0 1 0 0,1 0 0 0 0,0 0-1 0 0,0 0 1 0 0,0 0 0 0 0,0 0 0 0 0,0 0-1 0 0,0 0 1 0 0,0 0 0 0 0,-1 0-1 0 0,1 0 1 0 0,0 0 0 0 0,0 0-1 0 0,0 0 1 0 0,0 0 0 0 0,0 0-1 0 0,0 0 1 0 0,0 1 0 0 0,-1-1-1 0 0,1 0 1 0 0,0 0 0 0 0,0 0-1 0 0,0 0 1 0 0,0 0 0 0 0,0 0-1 0 0,0 0 1 0 0,-5-10-131 0 0,4 7 128 0 0,-3-5-4 0 0,1 1-1 0 0,0-1 1 0 0,0 0-1 0 0,1 1 0 0 0,0-1 1 0 0,0 0-1 0 0,0-9 1 0 0,2 15 3 0 0,0 1 0 0 0,0-1 0 0 0,0 1 0 0 0,0-1 0 0 0,1 0 0 0 0,-1 1 0 0 0,0-1 0 0 0,1 1 0 0 0,0-1 1 0 0,-1 1-1 0 0,1-1 0 0 0,0 1 0 0 0,-1 0 0 0 0,1-1 0 0 0,0 1 0 0 0,0 0 0 0 0,0 0 0 0 0,0-1 0 0 0,1 1 1 0 0,-1 0-1 0 0,0 0 0 0 0,0 0 0 0 0,1 0 0 0 0,-1 0 0 0 0,0 1 0 0 0,1-1 0 0 0,1 0 0 0 0,-2 0 34 0 0,0 2-9 0 0,1-1 0 0 0,-1 1-1 0 0,1-1 1 0 0,-1 1 0 0 0,0 0 0 0 0,1 0-1 0 0,-1 0 1 0 0,0-1 0 0 0,1 1-1 0 0,-1 1 1 0 0,0-1 0 0 0,0 0 0 0 0,2 2-1 0 0,-2 2 20 0 0,0 1-1 0 0,0-1 1 0 0,0 0-1 0 0,-1 1 0 0 0,0-1 1 0 0,0 9-1 0 0,0-11-33 0 0,0-1 0 0 0,0 1-1 0 0,-1 0 1 0 0,1 0 0 0 0,-1 0 0 0 0,0-1-1 0 0,1 1 1 0 0,-1 0 0 0 0,-1-1 0 0 0,1 1-1 0 0,0 0 1 0 0,0-1 0 0 0,-4 4-1 0 0,4-5-14 0 0,-13 7 20 0 0,12-7-27 0 0,0-1 0 0 0,0 0-1 0 0,0 0 1 0 0,0 0 0 0 0,0 0 0 0 0,0-1-1 0 0,0 1 1 0 0,0 0 0 0 0,1-1-1 0 0,-1 1 1 0 0,0-1 0 0 0,0 0-1 0 0,0 0 1 0 0,1 1 0 0 0,-1-1-1 0 0,1 0 1 0 0,-1-1 0 0 0,0 1-1 0 0,1 0 1 0 0,0 0 0 0 0,-1-1-1 0 0,1 1 1 0 0,-2-2 0 0 0,2 0 7 0 0,1 1 0 0 0,-1-1 0 0 0,0 1 0 0 0,0-1 1 0 0,1 1-1 0 0,0-1 0 0 0,-1 0 0 0 0,1 1 0 0 0,0-1 0 0 0,0 0 1 0 0,1 1-1 0 0,-1-1 0 0 0,2-4 0 0 0,-1 1 9 0 0,8-31 8 0 0,-8 35-16 0 0,0 0 0 0 0,0 1 0 0 0,0-1 1 0 0,0 1-1 0 0,0-1 0 0 0,0 1 0 0 0,0-1 0 0 0,0 1 0 0 0,1 0 0 0 0,-1-1 1 0 0,0 1-1 0 0,1 0 0 0 0,-1 0 0 0 0,1 0 0 0 0,0 0 0 0 0,-1 0 1 0 0,1 1-1 0 0,2-2 0 0 0,-3 2 7 0 0,0 0-1 0 0,0-1 1 0 0,0 1 0 0 0,0 0-1 0 0,0 0 1 0 0,0 0 0 0 0,0 0 0 0 0,0 0-1 0 0,0 0 1 0 0,0 0 0 0 0,0 0 0 0 0,0 0-1 0 0,0 1 1 0 0,0-1 0 0 0,0 0 0 0 0,0 1-1 0 0,0-1 1 0 0,0 1 0 0 0,0-1-1 0 0,0 1 1 0 0,0-1 0 0 0,0 1 0 0 0,1 1-1 0 0,0 0-3 0 0,-1 0-1 0 0,1 0 1 0 0,-1 0-1 0 0,1 1 1 0 0,-1-1-1 0 0,0 0 1 0 0,1 1-1 0 0,-1-1 1 0 0,0 4-1 0 0,1 0 1 0 0,0 0 0 0 0,-1 1 0 0 0,0-1 0 0 0,0 0 0 0 0,-1 1 0 0 0,0-1 0 0 0,-1 11 0 0 0,-13 22 143 0 0,6-19-122 0 0,-10-14-40 0 0,17-6 6 0 0,-1-1 1 0 0,0 1-1 0 0,0 0 0 0 0,0-1 1 0 0,0 0-1 0 0,1 1 1 0 0,-1-1-1 0 0,0 0 0 0 0,1 0 1 0 0,-1 0-1 0 0,0 0 1 0 0,1 0-1 0 0,0 0 0 0 0,-1 0 1 0 0,1-1-1 0 0,-1 1 1 0 0,1-1-1 0 0,0 1 0 0 0,0-1 1 0 0,0 1-1 0 0,0-1 1 0 0,0 0-1 0 0,0 1 0 0 0,1-1 1 0 0,-1 0-1 0 0,0 1 1 0 0,0-4-1 0 0,0 2 0 0 0,0-1 0 0 0,0 1 0 0 0,1 0 0 0 0,-1 0-1 0 0,1 0 1 0 0,0-1 0 0 0,0 1 0 0 0,0 0 0 0 0,0 0 0 0 0,0-1 0 0 0,1 1 0 0 0,0 0-1 0 0,-1 0 1 0 0,3-4 0 0 0,-2 5-5 0 0,-1 0 4 0 0,1 1 0 0 0,0-1 0 0 0,-1 1 0 0 0,1-1 0 0 0,0 1 0 0 0,0 0 0 0 0,0-1 0 0 0,0 1 0 0 0,0 0 0 0 0,0 0 0 0 0,1 0 0 0 0,-1 0 0 0 0,0-1 0 0 0,1 2 0 0 0,-1-1-1 0 0,0 0 1 0 0,1 0 0 0 0,-1 0 0 0 0,1 1 0 0 0,0-1 0 0 0,-1 1 0 0 0,1-1 0 0 0,-1 1 0 0 0,4-1 0 0 0,-4 1 8 0 0,2 3 14 0 0,-2-2-18 0 0,0-1-1 0 0,-1 0 1 0 0,1 0-1 0 0,-1 1 1 0 0,1-1-1 0 0,-1 1 1 0 0,1-1-1 0 0,-1 0 1 0 0,1 1-1 0 0,-1-1 1 0 0,1 1-1 0 0,-1-1 1 0 0,0 1-1 0 0,1 0 1 0 0,-1-1-1 0 0,0 1 1 0 0,0-1-1 0 0,1 1 1 0 0,-1-1-1 0 0,0 1 1 0 0,0 0-1 0 0,0 14 489 0 0,-7 19-12746 0 0,7-29 11430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7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0 232 0 0,'-10'14'11812'0'0,"10"-12"-11267"0"0,0 0 0 0 0,0 0-1 0 0,0-1 1 0 0,0 1 0 0 0,0 0-1 0 0,0-1 1 0 0,1 1-1 0 0,-1 0 1 0 0,1 0 0 0 0,-1-1-1 0 0,1 1 1 0 0,-1-1 0 0 0,3 4-1 0 0,1 5 687 0 0,-1 0-1 0 0,0 1 1 0 0,3 20 0 0 0,-1 33-3536 0 0,-5-92-8532 0 0,5-8 10240 0 0,-5 32 948 0 0,1 0-1 0 0,0 0 1 0 0,0 0 0 0 0,0 0 0 0 0,1 0 0 0 0,-1 0-1 0 0,1 0 1 0 0,0 0 0 0 0,0 1 0 0 0,1-1 0 0 0,-1 1-1 0 0,1-1 1 0 0,-1 1 0 0 0,1 0 0 0 0,6-5 0 0 0,1 3 339 0 0,-1 0 0 0 0,1 1 0 0 0,-1 0 0 0 0,1 1 1 0 0,0 0-1 0 0,1 1 0 0 0,-1 0 0 0 0,0 0 1 0 0,13 0-1 0 0,6 1-113 0 0,0 1 0 0 0,32 5 1 0 0,-58-5-531 0 0,1 1-1 0 0,0-1 1 0 0,-1 1 0 0 0,1 0 0 0 0,-1 0 0 0 0,1 0 0 0 0,-1 1 0 0 0,1-1 0 0 0,-1 1 0 0 0,0 0 0 0 0,1-1 0 0 0,-1 2 0 0 0,5 3-1 0 0,-7-4-38 0 0,0-1 0 0 0,0 1-1 0 0,0-1 1 0 0,0 1 0 0 0,0 0 0 0 0,-1-1-1 0 0,1 1 1 0 0,0 0 0 0 0,-1 0-1 0 0,0-1 1 0 0,1 1 0 0 0,-1 0-1 0 0,0 0 1 0 0,0 0 0 0 0,0-1-1 0 0,0 1 1 0 0,0 0 0 0 0,-1 0-1 0 0,1-1 1 0 0,0 1 0 0 0,-1 0-1 0 0,1 0 1 0 0,-1-1 0 0 0,0 1-1 0 0,1 0 1 0 0,-1-1 0 0 0,0 1-1 0 0,0-1 1 0 0,0 1 0 0 0,-2 1-1 0 0,-27 52-268 0 0,-3 5-2670 0 0,28-53 1844 0 0,0 0-1 0 0,0 0 0 0 0,0-1 0 0 0,-1 0 1 0 0,0 0-1 0 0,-7 5 0 0 0,6-8 10 0 0,0 0-1 0 0,-1 0 0 0 0,1-1 1 0 0,0 0-1 0 0,-1 0 1 0 0,0 0-1 0 0,1-1 1 0 0,-1-1-1 0 0,0 1 1 0 0,0-1-1 0 0,-11-2 1 0 0,3 2 137 0 0,5 0 240 0 0</inkml:trace>
  <inkml:trace contextRef="#ctx0" brushRef="#br0" timeOffset="1">47 269 12 0 0,'-13'-5'5506'0'0,"29"5"4637"0"0,2 1-7970 0 0,60-4 4022 0 0,-52 1-5766 0 0,0-1 1 0 0,37-10-1 0 0,-30 7-1490 0 0,-12 5-3633 0 0,-21 2 4467 0 0,0-1-1 0 0,0 0 1 0 0,0 1 0 0 0,1-1 0 0 0,-1 0 0 0 0,0 1-1 0 0,0-1 1 0 0,0 0 0 0 0,0 1 0 0 0,0-1 0 0 0,0 0-1 0 0,1 1 1 0 0,-1-1 0 0 0,0 1 0 0 0,0-1 0 0 0,0 0-1 0 0,0 1 1 0 0,0-1 0 0 0,-1 0 0 0 0,1 1 0 0 0,0-1-1 0 0,0 1 1 0 0,0-1 0 0 0,0 0 0 0 0,0 1 0 0 0,0-1-1 0 0,-1 0 1 0 0,1 1 0 0 0,0-1 0 0 0,0 0 0 0 0,0 1-1 0 0,-1-1 1 0 0,1 0 0 0 0,0 0 0 0 0,-1 1 0 0 0,1-1-1 0 0,0 0 1 0 0,0 0 0 0 0,-1 1 0 0 0,-10 13-2972 0 0,-24 13-2472 0 0,23-18 4627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2:51.732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598 19 24 0 0,'-1'-2'445'0'0,"1"1"1"0"0,-1 0-1 0 0,0 0 0 0 0,1 0 0 0 0,-1 0 1 0 0,0 0-1 0 0,0 0 0 0 0,0 0 0 0 0,0 0 1 0 0,0 0-1 0 0,0 0 0 0 0,0 0 0 0 0,-1 1 1 0 0,1-1-1 0 0,0 0 0 0 0,0 1 0 0 0,0-1 1 0 0,-1 1-1 0 0,1 0 0 0 0,-3-1 0 0 0,2 1-76 0 0,-1 0-1 0 0,0 0 0 0 0,1 0 1 0 0,-1 1-1 0 0,1-1 0 0 0,-1 1 0 0 0,1 0 1 0 0,-1-1-1 0 0,1 1 0 0 0,0 0 1 0 0,-5 3-1 0 0,-105 60 8368 0 0,4 11-6248 0 0,57-34-1840 0 0,-75 77-1 0 0,110-101-555 0 0,1 1 0 0 0,1 0-1 0 0,1 1 1 0 0,1 1-1 0 0,0 0 1 0 0,2 1 0 0 0,0 0-1 0 0,-8 28 1 0 0,12-32-23 0 0,-9 34 77 0 0,15-49-131 0 0,-1 1-1 0 0,1-1 1 0 0,-1 1 0 0 0,1-1-1 0 0,0 1 1 0 0,0-1 0 0 0,0 1-1 0 0,1-1 1 0 0,-1 1 0 0 0,0-1-1 0 0,1 1 1 0 0,0-1 0 0 0,0 1-1 0 0,0-1 1 0 0,0 1 0 0 0,1 1 0 0 0,1-1 13 0 0,0 0 1 0 0,0-1 0 0 0,0 0-1 0 0,0 0 1 0 0,0 0 0 0 0,1 0 0 0 0,-1 0-1 0 0,1-1 1 0 0,-1 1 0 0 0,1-1 0 0 0,0 0-1 0 0,0 0 1 0 0,-1 0 0 0 0,1-1 0 0 0,0 1-1 0 0,7-1 1 0 0,10 1 24 0 0,36-5 0 0 0,-51 4-51 0 0,33-3 12 0 0,-17 2-2 0 0,0-1-1 0 0,0-1 1 0 0,0-1-1 0 0,-1-1 1 0 0,24-8 0 0 0,-25 5-20 0 0,0-1 0 0 0,-1-1 1 0 0,0-1-1 0 0,-1 0 0 0 0,0-1 1 0 0,-1-2-1 0 0,0 1 1 0 0,20-23-1 0 0,67-68 5 0 0,-94 94 8 0 0,0-1-1 0 0,-1-1 1 0 0,0 1-1 0 0,-1-2 1 0 0,8-14-1 0 0,7-10 13 0 0,-20 31-20 0 0,0 0 0 0 0,-1 0 1 0 0,1 0-1 0 0,1-11 1 0 0,6-12-13 0 0,-9 26 16 0 0,0-1 0 0 0,0 1 1 0 0,0-1-1 0 0,-1 1 1 0 0,1-1-1 0 0,-1 1 0 0 0,0-1 1 0 0,0 1-1 0 0,0-1 1 0 0,0 1-1 0 0,0-1 0 0 0,-1 1 1 0 0,0-1-1 0 0,0 1 1 0 0,0 0-1 0 0,0-1 0 0 0,-3-5 1 0 0,-2-3-5 0 0,-1 0 0 0 0,-1 1 1 0 0,-9-13-1 0 0,10 14-25 0 0,5 9 29 0 0,1-1 0 0 0,-1 0 0 0 0,1 0 0 0 0,-1 1 0 0 0,0-1-1 0 0,0 1 1 0 0,1-1 0 0 0,-1 1 0 0 0,0 0 0 0 0,0 0 0 0 0,0 0 0 0 0,-1 0 0 0 0,1 0-1 0 0,0 0 1 0 0,0 0 0 0 0,0 1 0 0 0,-1-1 0 0 0,1 1 0 0 0,0 0 0 0 0,0 0 0 0 0,-1 0-1 0 0,1 0 1 0 0,-5 0 0 0 0,-30-3 4 0 0,13-2-20 0 0,21 5 8 0 0,-1-1-1 0 0,0 0 1 0 0,1 0 0 0 0,-1 0-1 0 0,0 0 1 0 0,1 0 0 0 0,0-1-1 0 0,-6-3 1 0 0,9 5-110 0 0,-1-1 0 0 0,0 1 0 0 0,1 0 0 0 0,-1-1 0 0 0,0 1 0 0 0,1 0 0 0 0,-1-1 0 0 0,0 1 0 0 0,1 0 0 0 0,-1 0 0 0 0,0-1-1 0 0,1 1 1 0 0,-1 0 0 0 0,0 0 0 0 0,0 0 0 0 0,1 0 0 0 0,-1 0 0 0 0,0 0 0 0 0,1 0 0 0 0,-1 0 0 0 0,0 1 0 0 0,0-1 0 0 0,1 0 0 0 0,-1 0 0 0 0,0 0 0 0 0,1 1 0 0 0,-1-1 0 0 0,0 0 0 0 0,1 1 0 0 0,-1-1 0 0 0,1 1 0 0 0,-1-1 0 0 0,0 1 0 0 0,1-1 0 0 0,-1 1 0 0 0,1-1 0 0 0,0 1 0 0 0,-1-1 0 0 0,1 1-1 0 0,-1 0 1 0 0,1-1 0 0 0,0 1 0 0 0,-1 1 0 0 0,-9 39-12297 0 0,5-16 3889 0 0,3-20 7340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2:55.455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726 7 124 0 0,'0'0'446'0'0,"15"-7"10865"0"0,-15 10-10898 0 0,2 0-1 0 0,-1-1 1 0 0,0 1 0 0 0,0-1-1 0 0,1 1 1 0 0,0-1 0 0 0,-1 1-1 0 0,1-1 1 0 0,0 0-1 0 0,0 0 1 0 0,4 4 0 0 0,12 13 1018 0 0,-15-12-756 0 0,1 0 0 0 0,1 0 0 0 0,-1 0 0 0 0,1 0 0 0 0,0-1 0 0 0,11 10 0 0 0,-3-2-444 0 0,0 1 0 0 0,0 0 1 0 0,-2 1-1 0 0,0 0 0 0 0,10 20 0 0 0,-7-12 72 0 0,30 40 0 0 0,-31-48-265 0 0,-2 0 0 0 0,0 1 0 0 0,-1 0 1 0 0,-1 1-1 0 0,9 23 0 0 0,35 63 546 0 0,0-1 134 0 0,9 69-481 0 0,-47-133-176 0 0,-2-5 116 0 0,2-1 0 0 0,24 41 0 0 0,-28-53-96 0 0,0 1 1 0 0,-2 0-1 0 0,-1 0 1 0 0,-1 1-1 0 0,6 31 1 0 0,-7-29 14 0 0,-2-8-24 0 0,0 0 0 0 0,1 0 0 0 0,2-1 0 0 0,-1 1 1 0 0,13 20-1 0 0,-14-28-57 0 0,0 1 0 0 0,0 0 0 0 0,-1 1 1 0 0,5 21-1 0 0,6 15 29 0 0,37 93 787 0 0,-46-127-707 0 0,43 117 492 0 0,-45-117-607 0 0,1 0 0 0 0,0 0 1 0 0,1-1-1 0 0,0 1 0 0 0,0-1 1 0 0,12 14-1 0 0,28 32 85 0 0,-22-30-62 0 0,20 32 1 0 0,-29-38-20 0 0,1-2 0 0 0,1 0 0 0 0,1-1 1 0 0,20 17-1 0 0,-1-11 65 0 0,-30-22-74 0 0,-1 1 0 0 0,0 0 0 0 0,0 0-1 0 0,-1 1 1 0 0,8 6 0 0 0,37 38 9 0 0,-50-48 74 0 0,2 0-84 0 0,-1-1 0 0 0,1 1-1 0 0,-1 0 1 0 0,1 0 0 0 0,-1 0-1 0 0,1 0 1 0 0,-1 1 0 0 0,0-1 0 0 0,1 0-1 0 0,-1 1 1 0 0,0-1 0 0 0,0 0 0 0 0,0 1-1 0 0,0-1 1 0 0,0 1 0 0 0,0 1 0 0 0,2 1-2 0 0,14 19-104 0 0,-18-19 103 0 0,0 0 1 0 0,0-1-1 0 0,-1 1 1 0 0,1-1 0 0 0,-1 0-1 0 0,0 1 1 0 0,-4 4-1 0 0,2-2 12 0 0,-1 9 4 0 0,4-11-16 0 0,0-1 1 0 0,0 1 0 0 0,0 0 0 0 0,-1-1 0 0 0,1 1-1 0 0,-1-1 1 0 0,0 1 0 0 0,0-1 0 0 0,0 0 0 0 0,-5 5-1 0 0,5-5 1 0 0,-6 6-5 0 0,1 0 1 0 0,0 1-1 0 0,1-1 0 0 0,0 2 0 0 0,1-1 0 0 0,0 0 0 0 0,1 1 0 0 0,-4 12 0 0 0,6-18 3 0 0,0 0 0 0 0,0 0 0 0 0,-1 0 0 0 0,1-1 0 0 0,-1 1 0 0 0,0-1 0 0 0,0 0 0 0 0,-1 0 0 0 0,1 0 0 0 0,-1 0 0 0 0,0 0 0 0 0,0-1 0 0 0,0 0 0 0 0,0 0 0 0 0,-1 0 0 0 0,-8 4 0 0 0,-3 3 0 0 0,5-2 1 0 0,1 1 0 0 0,1 0 0 0 0,-1 0 0 0 0,-11 16-1 0 0,-19 18 3 0 0,35-38-3 0 0,-2-1 0 0 0,1 1 0 0 0,0-1 0 0 0,-1 0 0 0 0,0-1 0 0 0,1 0 0 0 0,-1 0 0 0 0,-1 0 0 0 0,1-1 0 0 0,0 0 0 0 0,-1 0 0 0 0,1-1 0 0 0,-1 0 0 0 0,-10 0 0 0 0,-67 8 3 0 0,84-9-13 0 0,-49-5-17 0 0,36 0 38 0 0,11 4-17 0 0,0-1-1 0 0,0 1 1 0 0,-1 0 0 0 0,1 0-1 0 0,0 1 1 0 0,-1-1 0 0 0,1 1-1 0 0,-6-1 1 0 0,2 1 13 0 0,-1 0-1 0 0,1-1 1 0 0,-1 0 0 0 0,1 0-1 0 0,0-1 1 0 0,-1 0 0 0 0,-10-4-1 0 0,14 5-12 0 0,-10-7-2 0 0,13 8 9 0 0,-2-9-24 0 0,-1 1 7 0 0,0 1 0 0 0,-10-14 0 0 0,-93-117 37 0 0,80 107-13 0 0,14 19-2 0 0,2-1 0 0 0,0-1 0 0 0,1 0 0 0 0,0-1 0 0 0,-13-27 0 0 0,15 28-7 0 0,1 1 0 0 0,-2 0-1 0 0,-13-17 1 0 0,8 12 3 0 0,7 10-6 0 0,0-1 1 0 0,-1 2-1 0 0,0-1 1 0 0,-11-6-1 0 0,-4-5 20 0 0,-63-67 57 0 0,63 64-70 0 0,0-1 0 0 0,1-1 0 0 0,2-2 0 0 0,0 0 0 0 0,-22-40 0 0 0,-1-4 70 0 0,24 41-78 0 0,-26-52 0 0 0,21 33 26 0 0,16 33-22 0 0,0 0-1 0 0,1-1 1 0 0,1 1-1 0 0,-6-20 1 0 0,10 28-2 0 0,-1 0 0 0 0,0 0 1 0 0,0 1-1 0 0,-1-1 0 0 0,0 1 1 0 0,0 0-1 0 0,-6-7 0 0 0,-19-33-14 0 0,-16-55 77 0 0,-8-37-39 0 0,48 124-20 0 0,2 6-4 0 0,1 0 1 0 0,-2 1 0 0 0,1 0-1 0 0,-1-1 1 0 0,-7-10-1 0 0,2 4-6 0 0,1 1 0 0 0,1-2 0 0 0,0 1 0 0 0,1-1-1 0 0,-5-18 1 0 0,-11-27 16 0 0,19 54-6 0 0,0 0-1 0 0,1 0 1 0 0,-2 0 0 0 0,1 1-1 0 0,-1-1 1 0 0,0 1 0 0 0,-6-6-1 0 0,6 6-1 0 0,0 0 0 0 0,0-1 0 0 0,0 1 0 0 0,1-1 0 0 0,-6-11 0 0 0,-6-11-38 0 0,-52-70-35 0 0,51 79 58 0 0,0 0-1 0 0,-32-27 0 0 0,31 29-20 0 0,-8-3 28 0 0,20 17 192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3:07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25 491 376 0 0,'5'1'10219'0'0,"15"4"-7963"0"0,-17 4-1507 0 0,-2-8-604 0 0,-1 0 0 0 0,0 0-1 0 0,1 0 1 0 0,-1 0 0 0 0,0 0 0 0 0,1 0 0 0 0,-1 0-1 0 0,1 0 1 0 0,0 0 0 0 0,-1 0 0 0 0,1 0-1 0 0,0 0 1 0 0,0 0 0 0 0,-1-1 0 0 0,1 1 0 0 0,0 0-1 0 0,0-1 1 0 0,0 1 0 0 0,0 0 0 0 0,0-1-1 0 0,0 1 1 0 0,0-1 0 0 0,0 0 0 0 0,0 1-1 0 0,2 0 1 0 0,-2-1 157 0 0,2 0-14 0 0,0-1 0 0 0,0 1 1 0 0,0-1-1 0 0,0 1 0 0 0,0-1 1 0 0,0 0-1 0 0,0 0 0 0 0,5-3 1 0 0,-4 2-179 0 0,-1 0 0 0 0,1 1 1 0 0,0-1-1 0 0,0 1 0 0 0,0 0 1 0 0,0 0-1 0 0,1 0 0 0 0,-1 0 1 0 0,6 1-1 0 0,-5-1-37 0 0,0 1 0 0 0,0-1-1 0 0,0 1 1 0 0,0-2 0 0 0,-1 1 0 0 0,1 0-1 0 0,5-3 1 0 0,108-58 968 0 0,-86 49-985 0 0,1-3 0 0 0,-2 0 0 0 0,0-2 0 0 0,-1-2 0 0 0,32-26 0 0 0,-53 38-48 0 0,1 0 13 0 0,-1 0-1 0 0,-1-1 1 0 0,1 1-1 0 0,-2-2 1 0 0,1 1-1 0 0,8-15 1 0 0,-9 9-14 0 0,-4 9 1 0 0,0 0-1 0 0,0 1 0 0 0,1-1 1 0 0,0 1-1 0 0,6-8 0 0 0,20-28 2 0 0,-26 36-12 0 0,-1 2 0 0 0,-1 0 1 0 0,0 0-1 0 0,1 0 0 0 0,-1 0 1 0 0,-1 0-1 0 0,1 0 0 0 0,0 0 1 0 0,-1 0-1 0 0,2-7 0 0 0,-3 9 0 0 0,6-22 42 0 0,-4 22-35 0 0,12-29-19 0 0,-8 13 49 0 0,-6 17-29 0 0,0 0-1 0 0,0 0 0 0 0,0 0 0 0 0,0 0 0 0 0,0 0 0 0 0,0 0 0 0 0,0 0 0 0 0,0 0 1 0 0,0 1-1 0 0,-1-1 0 0 0,1 0 0 0 0,0 0 0 0 0,0 0 0 0 0,0 0 0 0 0,0 0 0 0 0,0 0 1 0 0,0 0-1 0 0,0 0 0 0 0,0 0 0 0 0,-1 0 0 0 0,1 0 0 0 0,0 0 0 0 0,0 0 0 0 0,0 0 1 0 0,0 0-1 0 0,0 0 0 0 0,0 0 0 0 0,0 0 0 0 0,-1 0 0 0 0,1 0 0 0 0,0 0 0 0 0,0 0 1 0 0,0 0-1 0 0,0 0 0 0 0,0 0 0 0 0,0 0 0 0 0,0 0 0 0 0,-1 0 0 0 0,1 0 0 0 0,0-1 1 0 0,0 1-1 0 0,0 0 0 0 0,0 0 0 0 0,0 0 0 0 0,0 0 0 0 0,0 0 0 0 0,0 0 0 0 0,0 0 1 0 0,0 0-1 0 0,0 0 0 0 0,0-1 0 0 0,0 1 0 0 0,-1 0 0 0 0,1 0 0 0 0,0 0 1 0 0,0 0 25 0 0,-1 1-25 0 0,1 0 1 0 0,-1-1-1 0 0,1 1 1 0 0,0 0-1 0 0,-1-1 1 0 0,1 1-1 0 0,0 0 1 0 0,-1 0-1 0 0,1 0 1 0 0,0-1-1 0 0,0 1 1 0 0,0 0-1 0 0,0 0 1 0 0,0 0-1 0 0,-1-1 1 0 0,2 1-1 0 0,-1 0 1 0 0,0 0-1 0 0,0 0 1 0 0,0 0-1 0 0,0-1 1 0 0,0 1-1 0 0,1 1 1 0 0,2 17 12 0 0,-1-12-16 0 0,-1 0 0 0 0,1 0 0 0 0,0 0 0 0 0,1 0 0 0 0,0-1 0 0 0,0 1 1 0 0,0-1-1 0 0,8 12 0 0 0,19 37 33 0 0,-30-54-32 0 0,1 0-6 0 0,0 1 1 0 0,1 0-1 0 0,-1 0 1 0 0,0 0-1 0 0,-1 0 1 0 0,1 0-1 0 0,0 0 1 0 0,-1 0-1 0 0,1 1 1 0 0,-1-1-1 0 0,1 0 1 0 0,-1 0-1 0 0,0 4 1 0 0,7 26-26 0 0,-7-31 20 0 0,10 15-82 0 0,2 0-122 0 0,-12-15 209 0 0,1 1-1 0 0,-1-1 1 0 0,1 0 0 0 0,0 0-1 0 0,-1 0 1 0 0,1 1 0 0 0,0-1-1 0 0,0 0 1 0 0,0 0 0 0 0,0 0-1 0 0,0 0 1 0 0,0-1 0 0 0,0 1-1 0 0,0 0 1 0 0,0 0 0 0 0,0-1-1 0 0,0 1 1 0 0,1 0 0 0 0,-1-1-1 0 0,2 1 1 0 0,0 1-2 0 0,0 0-1 0 0,1 0 1 0 0,-1 0-1 0 0,0 0 1 0 0,0 0-1 0 0,0 1 1 0 0,0-1 0 0 0,-1 1-1 0 0,1 0 1 0 0,2 4-1 0 0,-5-4 9 0 0,0-1-1 0 0,4 5-11 0 0,-4-7 9 0 0,0 1 0 0 0,0-1 0 0 0,0 0 1 0 0,1 0-1 0 0,-1 0 0 0 0,0 0 0 0 0,0 0 1 0 0,0 0-1 0 0,0 0 0 0 0,0 0 0 0 0,0 0 0 0 0,0 1 1 0 0,0-1-1 0 0,1 0 0 0 0,-1 0 0 0 0,0 0 0 0 0,0 0 1 0 0,0 0-1 0 0,0 1 0 0 0,0-1 0 0 0,0 0 1 0 0,0 0-1 0 0,0 0 0 0 0,0 0 0 0 0,0 0 0 0 0,0 1 1 0 0,0-1-1 0 0,0 0 0 0 0,0 0 0 0 0,0 0 0 0 0,0 0 1 0 0,0 0-1 0 0,0 1 0 0 0,0-1 0 0 0,0 0 1 0 0,0 0-1 0 0,-1 0 0 0 0,1 0 0 0 0,0 0 0 0 0,0 0 1 0 0,0 1-1 0 0,0-1 0 0 0,0 0 0 0 0,0 0 0 0 0,0 0 1 0 0,0 0-1 0 0,-1 0 0 0 0,1 0 0 0 0,0 0 0 0 0,0 0 1 0 0,0 0-1 0 0,0 1 0 0 0,0-1 0 0 0,0 0 1 0 0,-1 0-1 0 0,1 0 0 0 0,0 0 0 0 0,-1 0 3 0 0,-11 18 2 0 0,9-15-5 0 0,0-1-1 0 0,0 0-1 0 0,0 1 1 0 0,0-1 0 0 0,0 1 0 0 0,0 0-1 0 0,1 0 1 0 0,0 0 0 0 0,-1 1 0 0 0,1-1-1 0 0,0 0 1 0 0,0 1 0 0 0,-2 5-1 0 0,-13 11 1 0 0,17-19 61 0 0,-18 31-105 0 0,12-18 29 0 0,5-12 15 0 0,0 0-1 0 0,1 0 1 0 0,-1 0 0 0 0,0-1-1 0 0,0 1 1 0 0,0 0 0 0 0,0-1-1 0 0,-1 1 1 0 0,1-1 0 0 0,-2 3-1 0 0,-5 3 2 0 0,0 0-1 0 0,1 1 1 0 0,0 0 0 0 0,0 0-1 0 0,1 1 1 0 0,0 0 0 0 0,-6 11-1 0 0,11-16 4 0 0,-1-1-1 0 0,0 0 1 0 0,0 0-1 0 0,0 0 1 0 0,0 0-1 0 0,0 0 0 0 0,-1 0 1 0 0,1-1-1 0 0,-1 1 1 0 0,1-1-1 0 0,-1 0 1 0 0,0 1-1 0 0,-5 1 0 0 0,7-2-1 0 0,-1-1 0 0 0,0 1 0 0 0,1-1 0 0 0,-1 1 0 0 0,1 0 0 0 0,-1 0 0 0 0,1 0-1 0 0,0 0 1 0 0,-2 3 0 0 0,2-2 0 0 0,0-1 0 0 0,0 0-1 0 0,-1 1 1 0 0,1-1 0 0 0,-1 0-1 0 0,0 0 1 0 0,1 0 0 0 0,-1 0-1 0 0,0 0 1 0 0,0-1 0 0 0,-3 3-1 0 0,-1-1-3 0 0,0 1-1 0 0,0 0 1 0 0,0 0-1 0 0,1 1 1 0 0,0-1-1 0 0,0 1 1 0 0,0 1-1 0 0,-8 9 1 0 0,13-14 0 0 0,-38 15 6 0 0,24-6-4 0 0,0 0 0 0 0,-17 17 0 0 0,26-23-1 0 0,2-3-3 0 0,1 0 2 0 0,1-1 0 0 0,0 1 0 0 0,-1-1-1 0 0,1 1 1 0 0,-1-1 0 0 0,1 1 0 0 0,0 0 0 0 0,-1 0 0 0 0,1 0 0 0 0,0-1-1 0 0,0 1 1 0 0,-1 0 0 0 0,1 1 0 0 0,0-1 0 0 0,0 0 0 0 0,-1 1-1 0 0,-33-2-43 0 0,26 3 46 0 0,0 0 1 0 0,1 0-1 0 0,0 0 0 0 0,-14 9 0 0 0,-27 11-54 0 0,-15-7 39 0 0,19-4 35 0 0,4-4-55 0 0,40-7 31 0 0,0-1 5 0 0,1 0 0 0 0,0 1 0 0 0,-1-1 0 0 0,1 0 0 0 0,-1 0 0 0 0,1 0-1 0 0,0 1 1 0 0,-1-1 0 0 0,1 0 0 0 0,-1 0 0 0 0,1 0 0 0 0,-1 0 0 0 0,1 0-1 0 0,-1 0 1 0 0,1 0 0 0 0,0 0 0 0 0,-1 0 0 0 0,1 0 0 0 0,-1 0 0 0 0,1 0-1 0 0,-1 0 1 0 0,1 0 0 0 0,-1 0 0 0 0,1 0 0 0 0,0 0 0 0 0,-1-1 0 0 0,1 1 0 0 0,-1 0-1 0 0,1 0 1 0 0,0-1 0 0 0,-1 1 0 0 0,1 0 0 0 0,0 0 0 0 0,-1-1 0 0 0,1 1-1 0 0,0 0 1 0 0,-1-1 0 0 0,1 0-3 0 0,-1 1 14 0 0,0-1 1 0 0,0 1-1 0 0,0-1 1 0 0,0 1-1 0 0,0-1 1 0 0,0 0-1 0 0,0 1 1 0 0,0-1-1 0 0,0 0 1 0 0,0 0-1 0 0,0 0 0 0 0,0 0 1 0 0,1 0-1 0 0,-1 0 1 0 0,0 0-1 0 0,1 0 1 0 0,-1 0-1 0 0,0-2 1 0 0,-7-20 227 0 0,8 22-235 0 0,0 1 1 0 0,0-1-1 0 0,0 0 1 0 0,0 0 0 0 0,0 0-1 0 0,0 0 1 0 0,0 1-1 0 0,-1-1 1 0 0,1 0 0 0 0,0 0-1 0 0,-1 0 1 0 0,1 1 0 0 0,0-1-1 0 0,-1 0 1 0 0,1 1-1 0 0,-1-1 1 0 0,1 0 0 0 0,-1 1-1 0 0,1-1 1 0 0,-1 0-1 0 0,1 1 1 0 0,-1-1 0 0 0,0 1-1 0 0,1-1 1 0 0,-2 0-1 0 0,-5-4 15 0 0,6 3-19 0 0,0 1 0 0 0,0-1 0 0 0,0 1 1 0 0,0-1-1 0 0,0 0 0 0 0,0 1 1 0 0,0-1-1 0 0,1 0 0 0 0,-1 0 1 0 0,1 1-1 0 0,-1-1 0 0 0,0-3 1 0 0,1 3-1 0 0,0 0 1 0 0,-1 0-1 0 0,1 0 1 0 0,-1 0-1 0 0,1 0 1 0 0,-1 0-1 0 0,0 0 1 0 0,0 1 0 0 0,0-1-1 0 0,0 0 1 0 0,0 0-1 0 0,-3-2 1 0 0,4 3 4 0 0,-12-33 39 0 0,12 31-43 0 0,0 0 1 0 0,-1 0-1 0 0,1 0 1 0 0,0 0-1 0 0,-1 0 1 0 0,0 1-1 0 0,0-1 1 0 0,0 0-1 0 0,0 0 1 0 0,0 0-1 0 0,0 1 1 0 0,-1-1-1 0 0,1 0 1 0 0,-1 1-1 0 0,0 0 1 0 0,-3-5 0 0 0,3 6-1 0 0,1-1 1 0 0,-1 1 0 0 0,1-1 0 0 0,-1 1 0 0 0,1-1 0 0 0,0 0 0 0 0,0 0 0 0 0,0 1 0 0 0,0-1 0 0 0,0 0 0 0 0,0 0 0 0 0,0 0 0 0 0,1 0 0 0 0,-1 0 0 0 0,1 0 0 0 0,-1-1 0 0 0,1-1 0 0 0,-1 1-3 0 0,0 0 0 0 0,0 0 0 0 0,0 0-1 0 0,-1 0 1 0 0,1 0 0 0 0,-1 0 0 0 0,1 1 0 0 0,-3-4 0 0 0,-2-1 0 0 0,6 6 9 0 0,0 1-4 0 0,-6-10 15 0 0,6 9-6 0 0,0 1 0 0 0,-1 0 0 0 0,1 0 0 0 0,0 0 0 0 0,-1 0 0 0 0,1-1 0 0 0,0 1 0 0 0,-1 0 0 0 0,1 0 0 0 0,0-1 0 0 0,0 1-1 0 0,-1 0 1 0 0,1 0 0 0 0,0-1 0 0 0,0 1 0 0 0,0 0 0 0 0,0-1 0 0 0,-1 1 0 0 0,1 0 0 0 0,0-1 0 0 0,0 1 0 0 0,0 0 0 0 0,0-1 0 0 0,0 1 0 0 0,0 0 0 0 0,0-1 0 0 0,0 1 0 0 0,0 0 0 0 0,0-1 0 0 0,0 1 0 0 0,0-1 0 0 0,0 1 0 0 0,0 0 0 0 0,0-1 0 0 0,0 1 0 0 0,0 0 0 0 0,1-1 0 0 0,-1 1 0 0 0,0 0 0 0 0,0-1 0 0 0,0 1 0 0 0,0 0 0 0 0,1 0 0 0 0,-1-1 0 0 0,1 1 0 0 0,49-23 29 0 0,-50 23-43 0 0,5-2-2 0 0,-1 0-1 0 0,1 0 0 0 0,-1 0 1 0 0,1-1-1 0 0,-1 1 1 0 0,0-1-1 0 0,0 0 1 0 0,6-7-1 0 0,-3 8 11 0 0,-6 1-11 0 0,1 0 6 0 0,0 1-1 0 0,0-1 1 0 0,-1 0-1 0 0,1 1 1 0 0,0-1-1 0 0,0 1 1 0 0,0 0-1 0 0,0 0 1 0 0,4 0-1 0 0,-6 0-10 0 0,5-1 9 0 0,0 1 0 0 0,0-1 0 0 0,0 0-1 0 0,-1 0 1 0 0,1 0 0 0 0,-1-1 0 0 0,1 1-1 0 0,-1-1 1 0 0,1 0 0 0 0,-1-1 0 0 0,0 1-1 0 0,0-1 1 0 0,5-3 0 0 0,17-11-18 0 0,45-19 79 0 0,3-6-45 0 0,-59 33-21 0 0,-1 0 1 0 0,-1-1-1 0 0,24-22 1 0 0,-31 27 4 0 0,27-35 17 0 0,-27 35-17 0 0,-3 4-3 0 0,0-1 0 0 0,-1 0 0 0 0,1 0 0 0 0,-1-1 1 0 0,0 1-1 0 0,1 0 0 0 0,-1-1 0 0 0,0 0 0 0 0,-1 1 0 0 0,1-1 0 0 0,2-4 0 0 0,-3 6 15 0 0,45-26 18 0 0,-20 4-37 0 0,6-10 0 0 0,-24 26 13 0 0,1-1-1 0 0,-2 0 0 0 0,1-1 1 0 0,10-15-1 0 0,4-7-10 0 0,-22 30 1 0 0,13-12-31 0 0,14-29 0 0 0,-27 41 37 0 0,28-25 182 0 0,-28 25 112 0 0,0 2-291 0 0,0-1-1 0 0,0 0 0 0 0,-1 1 1 0 0,1-1-1 0 0,0 0 0 0 0,0 1 1 0 0,0-1-1 0 0,0 1 1 0 0,0-1-1 0 0,0 0 0 0 0,0 1 1 0 0,0-1-1 0 0,0 1 0 0 0,0-1 1 0 0,1 0-1 0 0,-1 1 0 0 0,0-1 1 0 0,0 0-1 0 0,0 1 1 0 0,0-1-1 0 0,0 0 0 0 0,1 1 1 0 0,-1-1-1 0 0,0 0 0 0 0,0 1 1 0 0,1-1-1 0 0,-1 0 0 0 0,0 1 1 0 0,0-1-1 0 0,1 0 1 0 0,-1 0-1 0 0,0 0 0 0 0,1 1 1 0 0,-1-1-1 0 0,1 0 0 0 0,6 13 49 0 0,1 52 4 0 0,9-30-56 0 0,-17-34 5 0 0,0 0-11 0 0,0 0 5 0 0,0-1 0 0 0,0 1 0 0 0,1 0 0 0 0,-1-1 0 0 0,0 1 0 0 0,0 0 0 0 0,0 0 0 0 0,0-1 0 0 0,1 1 0 0 0,-1 0 0 0 0,0-1 0 0 0,1 1 0 0 0,-1-1 0 0 0,0 1 0 0 0,1 0 0 0 0,-1-1 0 0 0,1 1 0 0 0,-1-1 0 0 0,1 1 0 0 0,0 0 0 0 0,0 0-5 0 0,0 1 1 0 0,0 0-1 0 0,1 0 0 0 0,-1 0 1 0 0,0 0-1 0 0,0 0 1 0 0,0 1-1 0 0,0-1 0 0 0,-1 0 1 0 0,1 1-1 0 0,-1-1 0 0 0,1 4 1 0 0,8 23-5 0 0,23 30-603 0 0,-32-58 600 0 0,23 27-654 0 0,-21-27 666 0 0,-2-1-6 0 0,-1-1-106 0 0,0 0 112 0 0,-1-1-1 0 0,1 1 0 0 0,0-1 1 0 0,0 0-1 0 0,-1 1 0 0 0,1-1 1 0 0,1 0-1 0 0,-1 0 0 0 0,0 0 1 0 0,-1-3-1 0 0,-4-8-20 0 0,0 5-10 0 0,-1-1-1 0 0,2 1 0 0 0,-1-2 1 0 0,1 1-1 0 0,1-1 1 0 0,-1 1-1 0 0,2-1 1 0 0,-1 0-1 0 0,2-1 0 0 0,-3-14 1 0 0,0 11 301 0 0,3 21-156 0 0,3 34-80 0 0,0-28 19 0 0,-4 81-215 0 0,3-93 156 0 0,0 21-128 0 0,0-22 128 0 0,2 9 3939 0 0,0-1-8021 0 0,-3 19-18646 0 0,-2-21 22065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3:21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93 887 300 0 0,'17'-17'8510'0'0,"-26"28"-7574"0"0,-3 2-789 0 0,5-6-123 0 0,0 1 0 0 0,0-1 1 0 0,1 2-1 0 0,0-1 1 0 0,0 1-1 0 0,-6 15 1 0 0,47-60 558 0 0,0-2 578 0 0,-35 43-985 0 0,-1 1 0 0 0,0 0 1 0 0,0 0-1 0 0,0-1 1 0 0,-1 1-1 0 0,-4 9 0 0 0,-2 9-63 0 0,3-15-80 0 0,4-9-34 0 0,1 0 0 0 0,0 1 1 0 0,-1-1-1 0 0,1 1 1 0 0,-1-1-1 0 0,1 0 0 0 0,0 1 1 0 0,0-1-1 0 0,-1 1 0 0 0,1-1 1 0 0,0 0-1 0 0,0 1 1 0 0,-1-1-1 0 0,1 1 0 0 0,0-1 1 0 0,0 1-1 0 0,0-1 0 0 0,0 1 1 0 0,0-1-1 0 0,0 1 1 0 0,0-1-1 0 0,0 1 0 0 0,0-1 1 0 0,0 1-1 0 0,0-1 0 0 0,0 1 1 0 0,0-1-1 0 0,0 1 1 0 0,1-1-1 0 0,-1 1 0 0 0,0-1 1 0 0,0 1-1 0 0,0-1 1 0 0,1 1-1 0 0,0 0-4 0 0,21-13-54 0 0,3-12 51 0 0,-25 24 195 0 0,-12 27 78 0 0,-1 15-98 0 0,8-29-142 0 0,5-12-23 0 0,1-2-94 0 0,1 1 88 0 0,-1-1-1 0 0,0 1 0 0 0,0-1 1 0 0,1 0-1 0 0,-1 0 1 0 0,0 1-1 0 0,0-1 1 0 0,0 0-1 0 0,0 0 1 0 0,0 0-1 0 0,0 0 1 0 0,0 0-1 0 0,-1 0 1 0 0,2-2-1 0 0,13-11 5 0 0,-12 12 1 0 0,-1 0 0 0 0,1 1-1 0 0,-1-1 1 0 0,0 0 0 0 0,1 0 0 0 0,-1 0 0 0 0,0-1-1 0 0,0 1 1 0 0,0 0 0 0 0,0-1 0 0 0,-1 0 0 0 0,1 1 0 0 0,-1-1-1 0 0,1 0 1 0 0,-1 0 0 0 0,2-5 0 0 0,-3 7 0 0 0,0 1-1 0 0,0 0 0 0 0,0 0 1 0 0,0 0-1 0 0,0-1 0 0 0,0 1 0 0 0,0 0 0 0 0,0 0 0 0 0,0 0 1 0 0,0-1-1 0 0,0 1 0 0 0,0 0 0 0 0,0 0 0 0 0,0 0 0 0 0,0-1 1 0 0,0 1-1 0 0,0 0 0 0 0,0 0 0 0 0,-1 0 0 0 0,1 0 0 0 0,0-1 1 0 0,0 1-1 0 0,0 0 0 0 0,0 0 0 0 0,0 0 0 0 0,0 0 1 0 0,0-1-1 0 0,-1 1 0 0 0,1 0 0 0 0,0 0 0 0 0,0 0 0 0 0,0 0 1 0 0,0 0-1 0 0,-1 0 0 0 0,1 0 0 0 0,0 0 0 0 0,0-1 0 0 0,0 1 1 0 0,0 0-1 0 0,-1 0 0 0 0,1 0 0 0 0,0 0 0 0 0,0 0 0 0 0,-1 0 1 0 0,1 0 61 0 0,-18 20 283 0 0,9-5-240 0 0,1 0-1 0 0,-12 29 1 0 0,7-12 45 0 0,40-78-58 0 0,-15 29-98 0 0,-10 13 10 0 0,1 1 0 0 0,-1-1-1 0 0,1 0 1 0 0,0 1-1 0 0,-1 0 1 0 0,1 0 0 0 0,1 0-1 0 0,-1 0 1 0 0,5-3 0 0 0,-13 12 120 0 0,1 0 0 0 0,1 0 0 0 0,-1 0 0 0 0,1 1 0 0 0,0-1 0 0 0,-2 8 0 0 0,-17 34-43 0 0,2-8-66 0 0,20-40-23 0 0,3-4-86 0 0,0 0 72 0 0,1 0 0 0 0,-1 0-1 0 0,0-1 1 0 0,-1 1 0 0 0,1-1 0 0 0,-1 0 0 0 0,2-7 0 0 0,9-13 16 0 0,0 1 0 0 0,1 0-1 0 0,27-33 1 0 0,-2 3 24 0 0,-35 48 978 0 0,-2 7-313 0 0,-6 16 14 0 0,-10 23-93 0 0,-19 37 33 0 0,-22 45-217 0 0,105-207-600 0 0,-17 23 184 0 0,61-89 0 0 0,-46 66 145 0 0,-50 112 1653 0 0,-9 21-1251 0 0,-8 10-316 0 0,2 0-1 0 0,-12 74 1 0 0,28-122-225 0 0,-1 0-1 0 0,-1 0 0 0 0,0 0 1 0 0,-7 14-1 0 0,9-23-21 0 0,7-34-206 0 0,1 1 203 0 0,2 1 0 0 0,1 0 0 0 0,22-44 0 0 0,-16 36 3 0 0,-1 10 2 0 0,28-46 0 0 0,-11 20 48 0 0,-30 62 59 0 0,-1 0-1 0 0,-1 0 0 0 0,1 0 0 0 0,-2 12 1 0 0,-32 188 295 0 0,33-200-385 0 0,0-4-4 0 0,0 0 1 0 0,-1 0-1 0 0,1 0 0 0 0,-1 0 1 0 0,1 0-1 0 0,-1 0 0 0 0,0-1 1 0 0,-2 5-1 0 0,3-6-12 0 0,10-30-38 0 0,16-92 34 0 0,-17 82 1 0 0,-2 7-2 0 0,2 0 0 0 0,0 1 0 0 0,28-60 0 0 0,-31 89 94 0 0,-2 9-32 0 0,1 14-1 0 0,-5-18-36 0 0,3 16 12 0 0,-1 0-1 0 0,-1 0 0 0 0,0 0 0 0 0,-2 0 1 0 0,-4 30-1 0 0,2 13-14 0 0,3-61-9 0 0,2 1-330 0 0,8-22 289 0 0,-2-1-1 0 0,0 0 1 0 0,-2 0-1 0 0,0-1 1 0 0,-1 0-1 0 0,2-31 0 0 0,-6 42 10 0 0,2-11 158 0 0,-1 22-36 0 0,2 13-31 0 0,4 74 67 0 0,-6-60-109 0 0,-2-27-20 0 0,18-78-920 0 0,-9 29 546 0 0,-5 37 266 0 0,-2 0 1 0 0,0 0-1 0 0,1-15 0 0 0,-3 26 153 0 0,1 1-38 0 0,-1 1-1 0 0,1-1 0 0 0,-1 0 1 0 0,1 0-1 0 0,-1 0 0 0 0,1 1 0 0 0,-1-1 1 0 0,1 0-1 0 0,-1 1 0 0 0,1-1 1 0 0,-1 1-1 0 0,1-1 0 0 0,-1 1 1 0 0,0-1-1 0 0,1 0 0 0 0,-1 1 0 0 0,1-1 1 0 0,-1 1-1 0 0,0 0 0 0 0,0-1 1 0 0,1 1-1 0 0,-1-1 0 0 0,0 1 1 0 0,0-1-1 0 0,0 1 0 0 0,0 0 1 0 0,0-1-1 0 0,1 1 0 0 0,2 24 43 0 0,-2-13 2 0 0,3 6 67 0 0,-1 1 0 0 0,1 24 1 0 0,0-1 79 0 0,-2 13-35 0 0,-2-55-162 0 0,0 1 1 0 0,0-1-1 0 0,0 1 0 0 0,0-1 0 0 0,0 1 1 0 0,0-1-1 0 0,0 1 0 0 0,0-1 0 0 0,-1 1 1 0 0,1-1-1 0 0,0 1 0 0 0,0-1 1 0 0,-1 1-1 0 0,1-1 0 0 0,0 1 0 0 0,-1-1 1 0 0,1 1-1 0 0,0-1 0 0 0,-1 0 0 0 0,1 1 1 0 0,-1-1-1 0 0,1 0 0 0 0,0 1 0 0 0,-1-1 1 0 0,1 0-1 0 0,-1 0 0 0 0,1 1 1 0 0,-1-1-1 0 0,1 0 0 0 0,-1 0 0 0 0,1 0 1 0 0,-1 0-1 0 0,0 1 0 0 0,1-1 0 0 0,-1 0 1 0 0,1 0-1 0 0,-1 0 0 0 0,1 0 1 0 0,-1-1-1 0 0,1 1 0 0 0,-1 0 0 0 0,1 0 1 0 0,-1 0-1 0 0,1 0 0 0 0,-1 0 0 0 0,1-1 1 0 0,-1 1-1 0 0,1 0 0 0 0,-1 0 1 0 0,1-1-1 0 0,-1 1 0 0 0,1 0 0 0 0,-1-1 1 0 0,-25-17-104 0 0,5-17 30 0 0,18 30 65 0 0,0-1 0 0 0,0 0 0 0 0,-1 1 0 0 0,1-1 0 0 0,-1 1 0 0 0,-7-7 0 0 0,5 4 7 0 0,5 6 2 0 0,0 1 0 0 0,0-1 1 0 0,1 1-1 0 0,-1-1 0 0 0,0 1 0 0 0,0 0 0 0 0,-1-1 0 0 0,1 1 1 0 0,0 0-1 0 0,0 0 0 0 0,-1 0 0 0 0,1 0 0 0 0,-1 0 1 0 0,1 0-1 0 0,-1 0 0 0 0,1 1 0 0 0,-3-2 0 0 0,3 2 4 0 0,2 27 61 0 0,0-22-60 0 0,0-1-1 0 0,0 1 1 0 0,-1 0 0 0 0,0-1-1 0 0,0 1 1 0 0,0 0 0 0 0,0-1-1 0 0,-1 1 1 0 0,1-1 0 0 0,-1 1-1 0 0,0 0 1 0 0,-1-1 0 0 0,1 0-1 0 0,-1 1 1 0 0,0-1 0 0 0,0 0-1 0 0,0 0 1 0 0,-1 0 0 0 0,1 0-1 0 0,-1 0 1 0 0,0 0 0 0 0,0-1-1 0 0,0 0 1 0 0,-1 1 0 0 0,-4 2-1 0 0,-7 5 2 0 0,1 1-1 0 0,-21 22 1 0 0,22-20 0 0 0,-1-1 0 0 0,-23 17 0 0 0,26-25-42 0 0,11-11-46 0 0,16-13-42 0 0,-8 13 127 0 0,54-37-11 0 0,-56 40 16 0 0,-1 0 0 0 0,1 1 0 0 0,0-1 0 0 0,0 1 0 0 0,0 0 0 0 0,0 0 0 0 0,0 1 0 0 0,1 0 0 0 0,9-1 0 0 0,-16 3 11 0 0,0 0 1 0 0,0 0-1 0 0,0 0 0 0 0,0 0 0 0 0,0 0 0 0 0,0-1 1 0 0,0 1-1 0 0,0 0 0 0 0,0 0 0 0 0,-1 0 0 0 0,1 0 0 0 0,0-1 1 0 0,0 1-1 0 0,-1 0 0 0 0,1 0 0 0 0,-1 0 0 0 0,1-1 0 0 0,0 1 1 0 0,-1 0-1 0 0,0-1 0 0 0,1 1 0 0 0,-1 0 0 0 0,0 0 0 0 0,-17 24 97 0 0,-2-4-71 0 0,-1-2 0 0 0,-1 0 0 0 0,-39 26 0 0 0,50-39-49 0 0,1 1 1 0 0,-2-1 0 0 0,1-1-1 0 0,-1 0 1 0 0,0 0-1 0 0,0-2 1 0 0,0 1-1 0 0,0-1 1 0 0,-1-1-1 0 0,-21 1 1 0 0,27-2 17 0 0,-12-3-232 0 0,18-4 87 0 0,11-4 76 0 0,-5 6 38 0 0,0 0 1 0 0,0 1-1 0 0,1 0 1 0 0,0 0-1 0 0,-1 0 1 0 0,9-2-1 0 0,-9 3 33 0 0,1 0 1 0 0,-1 0-1 0 0,0-1 1 0 0,1 0-1 0 0,-1 0 0 0 0,0 0 1 0 0,6-6-1 0 0,-10 10-2 0 0,0 1 0 0 0,0 0 0 0 0,-1 0 0 0 0,1 0 0 0 0,-1 0 0 0 0,0 0 0 0 0,0 0 0 0 0,1 0 0 0 0,-1 0 0 0 0,0 0 0 0 0,-1 0 0 0 0,1 0 0 0 0,0-1 0 0 0,0 1 0 0 0,-1 0 0 0 0,1 0 0 0 0,-1 0 0 0 0,0 0 0 0 0,-1 2 0 0 0,-16 37 66 0 0,15-32-80 0 0,3-7 1 0 0,0-1 1 0 0,0 0-1 0 0,-1 1 1 0 0,1-1 0 0 0,0 0-1 0 0,-1 1 1 0 0,0-1-1 0 0,1 0 1 0 0,-1 1-1 0 0,0-1 1 0 0,1 0-1 0 0,-1 0 1 0 0,0 0-1 0 0,0 0 1 0 0,0 0-1 0 0,0 0 1 0 0,0 0-1 0 0,0 0 1 0 0,0 0-1 0 0,0 0 1 0 0,0-1-1 0 0,-2 2 1 0 0,1-2-1 0 0,1 0-1 0 0,-1 0 1 0 0,0 0 0 0 0,1 0 0 0 0,-1 0 0 0 0,0-1 0 0 0,1 1-1 0 0,-1 0 1 0 0,0-1 0 0 0,1 1 0 0 0,-1-1 0 0 0,1 0 0 0 0,-1 1-1 0 0,1-1 1 0 0,-1 0 0 0 0,1 0 0 0 0,0 0 0 0 0,-1 0 0 0 0,0-1-1 0 0,-3-1 2 0 0,-12-6-17 0 0,0-1-1 0 0,-29-23 1 0 0,42 31 9 0 0,0-1 1 0 0,1 0 0 0 0,0 0 0 0 0,0-1-1 0 0,0 1 1 0 0,0-1 0 0 0,0 0 0 0 0,1 1-1 0 0,-1-1 1 0 0,1 0 0 0 0,0 0 0 0 0,1-1-1 0 0,-1 1 1 0 0,1 0 0 0 0,-1-1 0 0 0,1 1-1 0 0,0-1 1 0 0,1 1 0 0 0,-1-1 0 0 0,1 1-1 0 0,0-1 1 0 0,1-8 0 0 0,2 3-24 0 0,1 1 382 0 0,7 19-47 0 0,-9-5-275 0 0,1 0 0 0 0,-1 0-1 0 0,0 0 1 0 0,0 0 0 0 0,-1 0 0 0 0,1 0 0 0 0,-1 0 0 0 0,0 1-1 0 0,-1-1 1 0 0,1 6 0 0 0,5 22 59 0 0,-4-22-65 0 0,1 1 0 0 0,-1 0 0 0 0,1 17 0 0 0,-3-28-26 0 0,-20-3-121 0 0,14-5 105 0 0,1-1-1 0 0,-1 0 0 0 0,1 0 1 0 0,1 0-1 0 0,0-1 1 0 0,0 1-1 0 0,0-1 0 0 0,1 0 1 0 0,0 0-1 0 0,1 0 1 0 0,-2-15-1 0 0,-4-11 20 0 0,5 27 49 0 0,3 13 116 0 0,6 14 7 0 0,0-7-105 0 0,2 0 0 0 0,0-1 0 0 0,0 0 0 0 0,1 0 0 0 0,1-1 0 0 0,10 10 0 0 0,-12-14 1 0 0,-7-5-66 0 0,0 0-1 0 0,1 0 0 0 0,-1 0 1 0 0,0 0-1 0 0,0-1 1 0 0,0 1-1 0 0,0 1 1 0 0,0-1-1 0 0,0 0 1 0 0,0 0-1 0 0,0 0 0 0 0,0 0 1 0 0,-1 1-1 0 0,1-1 1 0 0,0 0-1 0 0,-1 1 1 0 0,1-1-1 0 0,0 2 1 0 0,-1-2-6 0 0,-14 11-19 0 0,12-12 20 0 0,0 1 0 0 0,0-1 1 0 0,1 1-1 0 0,-1-1 0 0 0,0 0 0 0 0,0 0 1 0 0,0 0-1 0 0,0 0 0 0 0,0 0 0 0 0,0 0 1 0 0,0 0-1 0 0,0 0 0 0 0,0-1 0 0 0,0 1 1 0 0,0-1-1 0 0,0 0 0 0 0,0 1 0 0 0,1-1 1 0 0,-1 0-1 0 0,0 0 0 0 0,0 0 0 0 0,1 0 1 0 0,-1-1-1 0 0,1 1 0 0 0,-1 0 0 0 0,1-1 1 0 0,-3-2-1 0 0,-2-4 4 0 0,-1 0 0 0 0,1 0 0 0 0,-8-17 0 0 0,11 20-4 0 0,3 4 51 0 0,3 2-43 0 0,0 0-1 0 0,0-1 1 0 0,0 1-1 0 0,0 0 0 0 0,0 0 1 0 0,0 1-1 0 0,0-1 0 0 0,3 3 1 0 0,6 3 6 0 0,1 1 1 0 0,-1 0-1 0 0,0 1 1 0 0,-1 0-1 0 0,0 1 0 0 0,18 22 1 0 0,-27-31-14 0 0,-1 2 0 0 0,0-1 0 0 0,0 0 0 0 0,1 0 0 0 0,-2 0 0 0 0,1 0 1 0 0,0 1-1 0 0,0-1 0 0 0,-1 1 0 0 0,1-1 0 0 0,-1 0 0 0 0,0 1 0 0 0,0-1 0 0 0,0 1 0 0 0,0-1 0 0 0,0 0 1 0 0,0 1-1 0 0,-1-1 0 0 0,1 1 0 0 0,-1-1 0 0 0,1 0 0 0 0,-1 1 0 0 0,0-1 0 0 0,0 0 0 0 0,-2 3 1 0 0,3-4-6 0 0,-30-17-35 0 0,16 10 47 0 0,-1 0 0 0 0,1 0 0 0 0,-1 2 0 0 0,-25-6 0 0 0,40 10-5 0 0,0 0 0 0 0,0 0 0 0 0,0 0 0 0 0,0 0 0 0 0,-1 0 0 0 0,1 0 0 0 0,0 0 0 0 0,0 0 0 0 0,0 0 0 0 0,0 0 0 0 0,0 0 1 0 0,-1 0-1 0 0,1 0 0 0 0,0 0 0 0 0,0-1 0 0 0,0 1 0 0 0,0 0 0 0 0,0 0 0 0 0,-1 0 0 0 0,1 0 0 0 0,0 0 0 0 0,0 0 0 0 0,0-1 0 0 0,0 1 0 0 0,0 0 0 0 0,0 0 0 0 0,0 0 0 0 0,0 0 0 0 0,0 0 0 0 0,0-1 0 0 0,0 1 0 0 0,0 0 0 0 0,0 0 0 0 0,0 0 0 0 0,-1 0 0 0 0,1-1 0 0 0,1 1 0 0 0,-1 0 0 0 0,0 0 0 0 0,0 0 0 0 0,0 0 0 0 0,0-1 0 0 0,0 1 0 0 0,0 0 0 0 0,0 0 1 0 0,0 0-1 0 0,0 0 0 0 0,0 0 0 0 0,0-1 0 0 0,0 1 0 0 0,0 0 0 0 0,0 0 0 0 0,1 0 0 0 0,-1 0 0 0 0,0 0 0 0 0,0 0 0 0 0,0-1 0 0 0,0 1 0 0 0,0 0 0 0 0,15-13 13 0 0,19-7-16 0 0,-28 18 1 0 0,-1 0 0 0 0,1 1 0 0 0,-1-1 0 0 0,1 1 0 0 0,0 0 0 0 0,9 0 0 0 0,-12 1 6 0 0,0 0 0 0 0,0 1 0 0 0,-1-1-1 0 0,1 1 1 0 0,0 0 0 0 0,0 0 0 0 0,0 0 0 0 0,-1 0 0 0 0,1 1-1 0 0,0-1 1 0 0,-1 0 0 0 0,1 1 0 0 0,-1 0 0 0 0,4 3 0 0 0,-4-3-1 0 0,4 6-59 0 0,-17 0 17 0 0,-45 18 22 0 0,69-43-3 0 0,16-10 4 0 0,153-105-48 0 0,-162 116 73 0 0,4-3-5 0 0,0 1-1 0 0,43-24 0 0 0,-64 41-9 0 0,-2-1 9 0 0,1 1-1 0 0,-1 0 0 0 0,1 0 0 0 0,0 1 0 0 0,-1-1 1 0 0,1 0-1 0 0,0 0 0 0 0,-1 1 0 0 0,1-1 0 0 0,0 1 0 0 0,0 0 1 0 0,0-1-1 0 0,-1 1 0 0 0,1 0 0 0 0,0 0 0 0 0,0 0 1 0 0,0 0-1 0 0,0 1 0 0 0,-1-1 0 0 0,1 0 0 0 0,0 1 0 0 0,0-1 1 0 0,2 2-1 0 0,-4 0-1 0 0,0 0 1 0 0,0 0-1 0 0,0 0 1 0 0,0 0-1 0 0,-1-1 1 0 0,1 1 0 0 0,-1 0-1 0 0,0 0 1 0 0,1 0-1 0 0,-1-1 1 0 0,0 1-1 0 0,0 0 1 0 0,0-1-1 0 0,0 1 1 0 0,0-1-1 0 0,-3 3 1 0 0,-24 28-19 0 0,11-11 12 0 0,-1 0-1 0 0,0-1 1 0 0,-2-2 0 0 0,0 0-1 0 0,-1 0 1 0 0,-43 25 0 0 0,58-40 5 0 0,-15 5-33 0 0,20-8 24 0 0,6-22-37 0 0,3 10 45 0 0,0 0 0 0 0,1 1 1 0 0,0 0-1 0 0,1 0 0 0 0,0 1 0 0 0,17-13 1 0 0,75-49-4 0 0,-76 54 13 0 0,-26 18-7 0 0,0 0 0 0 0,0 0 0 0 0,0 0 0 0 0,0 0 0 0 0,0 1 0 0 0,0-1 0 0 0,0 0 0 0 0,0 0 0 0 0,0 0 0 0 0,0 0 0 0 0,0 0 0 0 0,0 0 0 0 0,0 0 0 0 0,0 0 0 0 0,0 0 0 0 0,0 1 0 0 0,0-1 0 0 0,0 0 0 0 0,0 0 0 0 0,0 0 0 0 0,0 0 0 0 0,0 0 0 0 0,0 0 0 0 0,0 0 0 0 0,0 0 0 0 0,0 1 0 0 0,0-1 0 0 0,0 0 0 0 0,0 0 0 0 0,0 0 0 0 0,0 0 0 0 0,0 0 0 0 0,0 0 0 0 0,0 0 0 0 0,0 0 0 0 0,0 0 0 0 0,0 0 0 0 0,1 0 0 0 0,-1 0-1 0 0,0 0 1 0 0,0 1 0 0 0,0-1 0 0 0,0 0 0 0 0,0 0 0 0 0,0 0 0 0 0,0 0 0 0 0,0 0 0 0 0,0 0 0 0 0,1 0 0 0 0,-1 0 0 0 0,0 0 0 0 0,0 0 0 0 0,0 0 0 0 0,-9 17 38 0 0,-18 20 10 0 0,16-26-44 0 0,-1 0-1 0 0,0-2 0 0 0,-1 1 1 0 0,0-1-1 0 0,0-1 1 0 0,-1 0-1 0 0,-15 5 0 0 0,15-8-5 0 0,-3 1-1 0 0,1 1-1 0 0,-1 0 0 0 0,1 1 1 0 0,1 0-1 0 0,-23 17 0 0 0,53-40-60 0 0,52-43 50 0 0,41-27 40 0 0,-108 85 26 0 0,-18 22-4 0 0,-36 19-8 0 0,44-33-39 0 0,0 0 0 0 0,0 0 0 0 0,0-1 0 0 0,-1 0 0 0 0,0-1 0 0 0,-15 6 0 0 0,-26 6 21 0 0,-86 18-1 0 0,138-36-26 0 0,-1 0 1 0 0,1 0-1 0 0,-1 0 0 0 0,1 1 1 0 0,-1-1-1 0 0,1 0 0 0 0,-1 0 1 0 0,1 0-1 0 0,-1 0 0 0 0,1 0 1 0 0,-1 0-1 0 0,0 0 1 0 0,1 0-1 0 0,-1 0 0 0 0,1 0 1 0 0,-1 0-1 0 0,1 0 0 0 0,-1-1 1 0 0,1 1-1 0 0,-1 0 0 0 0,1 0 1 0 0,-1 0-1 0 0,1-1 1 0 0,-1 1-1 0 0,1 0 0 0 0,-1-1 1 0 0,1 1-1 0 0,0 0 0 0 0,-1-1 1 0 0,1 1-1 0 0,-1-1 0 0 0,1 1 1 0 0,0-1-1 0 0,-1 1 0 0 0,1-1 1 0 0,0 1-1 0 0,0-1 1 0 0,-1 1-1 0 0,1-1 0 0 0,0 1 1 0 0,0-1-1 0 0,0 1 0 0 0,0-1 1 0 0,0 1-1 0 0,0-2 0 0 0,7-32 22 0 0,2-4-10 0 0,-19 84-9 0 0,9-48-5 0 0,0 0 0 0 0,0 1 0 0 0,1-1 1 0 0,-1 1-1 0 0,0 0 0 0 0,0-1 0 0 0,-1 1 0 0 0,1 0 0 0 0,0-1 0 0 0,0 1 1 0 0,0 0-1 0 0,-2-1 0 0 0,-12-15-10 0 0,13 11 1 0 0,1 1 1 0 0,-1 0 0 0 0,-1 0-1 0 0,1 0 1 0 0,-1 0 0 0 0,1 0-1 0 0,-8-8 1 0 0,10 12 86 0 0,1 1-66 0 0,0 1-1 0 0,1-1 0 0 0,-1 0 0 0 0,1 1 0 0 0,-1-1 0 0 0,0 1 0 0 0,1 0 0 0 0,-1-1 0 0 0,0 1 0 0 0,0 0 0 0 0,0 0 0 0 0,1 0 0 0 0,-1 0 0 0 0,0 0 0 0 0,0 0 0 0 0,0 0 0 0 0,0 0 0 0 0,1 2 1 0 0,16 28 66 0 0,-9-14-21 0 0,-8-17-55 0 0,-1 1-1 0 0,1-1 1 0 0,-1 1-1 0 0,1 0 1 0 0,-1 0 0 0 0,1-1-1 0 0,-1 1 1 0 0,1 0-1 0 0,-1 0 1 0 0,0 0 0 0 0,1-1-1 0 0,-1 1 1 0 0,0 0-1 0 0,0 0 1 0 0,0 0-1 0 0,0 0 1 0 0,0 0 0 0 0,0 0-1 0 0,0 1 1 0 0,0 0-49 0 0,-30-15-8 0 0,26 11 57 0 0,2 1 1 0 0,0-1 0 0 0,0 1 1 0 0,0-1-1 0 0,0 0 0 0 0,0 1 1 0 0,0-1-1 0 0,0 0 0 0 0,0 0 1 0 0,1 0-1 0 0,-3-3 0 0 0,4 4 5 0 0,-1 0 1 0 0,1 0-1 0 0,-1 1 0 0 0,1-1 1 0 0,-1 0-1 0 0,1 0 0 0 0,-1 0 1 0 0,1 0-1 0 0,0 0 0 0 0,-1 1 0 0 0,1-1 1 0 0,0 0-1 0 0,0 0 0 0 0,0 0 1 0 0,0 0-1 0 0,0 0 0 0 0,0 0 1 0 0,0 0-1 0 0,0 0 0 0 0,0 0 0 0 0,0 0 1 0 0,0 0-1 0 0,1-1 0 0 0,-1 2-1 0 0,0 0 0 0 0,1 0 0 0 0,-1-1 0 0 0,0 1 0 0 0,1 0 0 0 0,-1 0-1 0 0,0-1 1 0 0,1 1 0 0 0,-1 0 0 0 0,0 0 0 0 0,1 0 0 0 0,-1 0 0 0 0,1 0 0 0 0,-1 0-1 0 0,0-1 1 0 0,1 1 0 0 0,-1 0 0 0 0,1 0 0 0 0,-1 0 0 0 0,0 0 0 0 0,1 0 0 0 0,-1 1 0 0 0,1-1-1 0 0,-1 0 1 0 0,0 0 0 0 0,1 0 0 0 0,-1 0 0 0 0,1 0 0 0 0,-1 0 0 0 0,0 1 0 0 0,1-1-1 0 0,-1 0 1 0 0,0 0 0 0 0,1 1 0 0 0,-1-1 0 0 0,0 0 0 0 0,0 0 0 0 0,1 1 0 0 0,-1-1-1 0 0,0 0 1 0 0,0 1 0 0 0,1-1 0 0 0,-1 0 0 0 0,0 1 0 0 0,0-1 0 0 0,1 1 0 0 0,3 5 29 0 0,0 1 0 0 0,0 0 0 0 0,0-1 0 0 0,-1 1 0 0 0,4 11 1 0 0,7 11 65 0 0,-13-26-99 0 0,0-1 1 0 0,1 0 0 0 0,-1 0 0 0 0,1-1 0 0 0,0 1-1 0 0,0 0 1 0 0,0 0 0 0 0,0-1 0 0 0,3 3 0 0 0,7 5 18 0 0,-11-9-12 0 0,26-2-130 0 0,5-2 154 0 0,-28 4-27 0 0,0 0 1 0 0,1 0-1 0 0,-1 0 0 0 0,0-1 0 0 0,0 0 0 0 0,0 0 0 0 0,0 0 0 0 0,0 0 0 0 0,7-3 1 0 0,-1-1-3 0 0,1 0 1 0 0,0 1 0 0 0,1 0 0 0 0,-1 1-1 0 0,1 1 1 0 0,0-1 0 0 0,16 0 0 0 0,32-7 0 0 0,-41 6-1 0 0,-13 3-1 0 0,-1 0 1 0 0,1 0 0 0 0,0-1-1 0 0,-1 0 1 0 0,1 0 0 0 0,-1 0 0 0 0,0-1-1 0 0,0 0 1 0 0,0 0 0 0 0,0 0-1 0 0,0 0 1 0 0,0-1 0 0 0,-1 0-1 0 0,7-7 1 0 0,9-7 1 0 0,7-11 12 0 0,-27 29 0 0 0,-30 13-16 0 0,-130 66-33 0 0,146-71 23 0 0,1 0 0 0 0,-1 1 0 0 0,-14 13 0 0 0,27-22 13 0 0,19-18-18 0 0,37-41 19 0 0,-40 44-3 0 0,25-21-4 0 0,52-38 0 0 0,13-9-2 0 0,-105 82 31 0 0,-1 6-24 0 0,0-1 0 0 0,-1 1-1 0 0,0-1 1 0 0,0 0 0 0 0,0 1-1 0 0,0-1 1 0 0,-1 0 0 0 0,1 0 0 0 0,-1-1-1 0 0,0 1 1 0 0,-7 6 0 0 0,-6 9-12 0 0,-11 17 10 0 0,-1-1 1 0 0,-1-1 0 0 0,-40 34 0 0 0,69-68-13 0 0,10-32-148 0 0,16-20 135 0 0,75-165-39 0 0,-99 212 64 0 0,1-3 9 0 0,0 1-1 0 0,0-1 1 0 0,1 1 0 0 0,0 0-1 0 0,0 0 1 0 0,0 1-1 0 0,1-1 1 0 0,6-5 0 0 0,-11 11 30 0 0,7 21 34 0 0,-7 11-24 0 0,-2 0 1 0 0,-8 45 0 0 0,5-57-82 0 0,4-35-59 0 0,4-32 39 0 0,1-20 46 0 0,-4 54 6 0 0,0 0 0 0 0,1 0 0 0 0,1 0 0 0 0,6-25 0 0 0,-7 35 8 0 0,0 0-2 0 0,0-1 1 0 0,0 0-1 0 0,1 1 1 0 0,0-1-1 0 0,0 1 0 0 0,0 0 1 0 0,0 0-1 0 0,1-1 0 0 0,0 1 1 0 0,0 1-1 0 0,0-1 0 0 0,0 0 1 0 0,0 1-1 0 0,5-4 0 0 0,-6 5 0 0 0,-1 1 0 0 0,0 0-1 0 0,1 0 1 0 0,-1 1-1 0 0,1-1 1 0 0,-1 0-1 0 0,1 0 1 0 0,-1 1-1 0 0,1-1 1 0 0,-1 1 0 0 0,1-1-1 0 0,-1 1 1 0 0,1 0-1 0 0,0-1 1 0 0,-1 1-1 0 0,1 0 1 0 0,0 0-1 0 0,-1 0 1 0 0,1 0 0 0 0,0 1-1 0 0,-1-1 1 0 0,1 0-1 0 0,-1 1 1 0 0,1-1-1 0 0,0 1 1 0 0,-1 0-1 0 0,2 0 1 0 0,0 2 5 0 0,0 0 0 0 0,0 0 0 0 0,0 0 0 0 0,0 0 0 0 0,-1 0 0 0 0,0 1-1 0 0,1-1 1 0 0,-1 1 0 0 0,2 6 0 0 0,-1-2-2 0 0,-1-1 0 0 0,-1 1 0 0 0,1 0 0 0 0,-1-1 0 0 0,-1 1 0 0 0,1 0 0 0 0,-1 0 0 0 0,-1 0 0 0 0,-1 11 1 0 0,0 16-43 0 0,2-35 34 0 0,0 0 1 0 0,0 0-1 0 0,0 0 0 0 0,0 0 1 0 0,0 1-1 0 0,0-1 0 0 0,0 0 1 0 0,0 0-1 0 0,0 0 0 0 0,0 0 1 0 0,0 1-1 0 0,0-1 0 0 0,0 0 1 0 0,0 0-1 0 0,0 0 1 0 0,0 0-1 0 0,0 1 0 0 0,0-1 1 0 0,0 0-1 0 0,0 0 0 0 0,0 0 1 0 0,0 0-1 0 0,0 1 0 0 0,0-1 1 0 0,0 0-1 0 0,0 0 0 0 0,0 0 1 0 0,-1 0-1 0 0,1 0 1 0 0,0 0-1 0 0,0 1 0 0 0,0-1 1 0 0,0 0-1 0 0,0 0 0 0 0,-1 0 1 0 0,1 0-1 0 0,0 0 0 0 0,0 0 1 0 0,0 0-1 0 0,0 0 0 0 0,0 0 1 0 0,-1 0-1 0 0,1 0 1 0 0,0 0-1 0 0,0 0 0 0 0,0 0 1 0 0,0 0-1 0 0,-1 0 0 0 0,-8-6-39 0 0,-2-10-2 0 0,10 15 35 0 0,-7-28-44 0 0,9 18 50 0 0,-1 0 0 0 0,1 1 0 0 0,1-1 0 0 0,0 0 0 0 0,1 1-1 0 0,0 0 1 0 0,0-1 0 0 0,1 1 0 0 0,0 0 0 0 0,11-17 0 0 0,-5 20 19 0 0,-9 10-14 0 0,0 0 0 0 0,0-1 0 0 0,-1 1 1 0 0,1 0-1 0 0,-1 0 0 0 0,1 0 0 0 0,-1 0 1 0 0,0 3-1 0 0,-2 20 24 0 0,-8 47-1 0 0,4-42-9 0 0,3-4-11 0 0,1-9 0 0 0,-1 0-1 0 0,-1 0 1 0 0,0 0-1 0 0,-1 0 1 0 0,-11 25-1 0 0,14-40-7 0 0,0-1 0 0 0,0 0-1 0 0,0 0 1 0 0,0 0 0 0 0,0 0-1 0 0,0 0 1 0 0,-1 0 0 0 0,1 0-1 0 0,-1-1 1 0 0,1 1 0 0 0,-1-1 0 0 0,0 0-1 0 0,1 0 1 0 0,-5 1 0 0 0,-21 14-28 0 0,27-16 22 0 0,4-3-60 0 0,-1 0 64 0 0,1 0 0 0 0,-1 0 0 0 0,1 0 0 0 0,0 0 0 0 0,0 1 0 0 0,0-1 0 0 0,0 1 0 0 0,0 0 0 0 0,1 0 0 0 0,3-2 0 0 0,-5 3 4 0 0,-2 1-1 0 0,1-1 1 0 0,-1 1-1 0 0,1-1 0 0 0,-1 1 1 0 0,1 0-1 0 0,-1-1 0 0 0,1 1 0 0 0,-1 0 1 0 0,1-1-1 0 0,0 1 0 0 0,-1 0 0 0 0,1 0 1 0 0,-1 0-1 0 0,1-1 0 0 0,0 1 1 0 0,-1 0-1 0 0,1 0 0 0 0,0 0 0 0 0,-1 0 1 0 0,1 0-1 0 0,0 0 0 0 0,-1 0 1 0 0,1 0-1 0 0,-1 1 0 0 0,1-1 0 0 0,0 0 1 0 0,-1 0-1 0 0,1 0 0 0 0,-1 1 0 0 0,1-1 1 0 0,0 0-1 0 0,-1 1 0 0 0,1-1 1 0 0,0 1-1 0 0,0 1 1 0 0,-1-1 1 0 0,1 1-1 0 0,-1-1 1 0 0,1 1-1 0 0,-1 0 0 0 0,0-1 1 0 0,1 1-1 0 0,-1 0 1 0 0,0-1-1 0 0,0 1 1 0 0,0 0-1 0 0,-1 2 1 0 0,-11 49-4 0 0,10-48 3 0 0,-1 0 1 0 0,1 0-1 0 0,-1 0 0 0 0,0 0 1 0 0,-1-1-1 0 0,1 1 0 0 0,-1-1 0 0 0,0 0 1 0 0,0 0-1 0 0,0-1 0 0 0,0 1 0 0 0,-1-1 1 0 0,-9 6-1 0 0,11-7-2 0 0,0 0 1 0 0,0-1-1 0 0,0 1 0 0 0,0-1 0 0 0,-1 1 1 0 0,1-1-1 0 0,0 0 0 0 0,-1 0 1 0 0,1-1-1 0 0,-1 1 0 0 0,1-1 0 0 0,-1 0 1 0 0,1 0-1 0 0,-1 0 0 0 0,1 0 1 0 0,-1 0-1 0 0,1-1 0 0 0,0 0 0 0 0,-1 1 1 0 0,1-1-1 0 0,0-1 0 0 0,-1 1 1 0 0,-3-2-1 0 0,-25-10-86 0 0,34 9 89 0 0,0 1 1 0 0,0 0-1 0 0,0 0 0 0 0,0 0 1 0 0,1 0-1 0 0,-1 0 1 0 0,1 0-1 0 0,0 1 0 0 0,0-1 1 0 0,0 1-1 0 0,0-1 1 0 0,0 1-1 0 0,4-1 0 0 0,3-5-1 0 0,92-74-21 0 0,-102 81 23 0 0,0 1 0 0 0,0 0-1 0 0,1 0 1 0 0,-1-1 0 0 0,0 1-1 0 0,1 0 1 0 0,-1 0 0 0 0,0-1-1 0 0,1 1 1 0 0,-1 0 0 0 0,0 0-1 0 0,1 0 1 0 0,-1-1 0 0 0,0 1-1 0 0,1 0 1 0 0,-1 0 0 0 0,1 0-1 0 0,-1 0 1 0 0,0 0 0 0 0,1 0-1 0 0,-1 0 1 0 0,0 0-1 0 0,1 0 1 0 0,-1 0 0 0 0,1 0-1 0 0,-1 0 1 0 0,0 0 0 0 0,1 0-1 0 0,-1 1 1 0 0,1-1 0 0 0,-1 0-1 0 0,0 0 1 0 0,1 0 0 0 0,-1 0-1 0 0,0 1 1 0 0,1-1 0 0 0,0 17 20 0 0,-12 20-7 0 0,-4-14-13 0 0,0 0-1 0 0,-37 42 1 0 0,45-58-5 0 0,0 0 1 0 0,-1-1-1 0 0,1 0 1 0 0,-1 0 0 0 0,-1 0-1 0 0,1-1 1 0 0,-1 0-1 0 0,1-1 1 0 0,-1 0 0 0 0,-1 0-1 0 0,1-1 1 0 0,-10 2-1 0 0,-88 18-247 0 0,116-33-663 0 0,18-14 892 0 0,-11 11-26 0 0,-16 12 54 0 0,-3 29 22 0 0,2-24-25 0 0,0 0 1 0 0,-1 1-1 0 0,0-1 1 0 0,0 0-1 0 0,0 0 1 0 0,0 0-1 0 0,-1-1 0 0 0,0 1 1 0 0,1-1-1 0 0,-1 1 1 0 0,-1-1-1 0 0,1 0 1 0 0,0 0-1 0 0,-1 0 0 0 0,0 0 1 0 0,1-1-1 0 0,-1 0 1 0 0,-5 3-1 0 0,-4 1-3 0 0,0-1 1 0 0,0 0-1 0 0,0-1 0 0 0,-1 0 1 0 0,-24 3-1 0 0,37-7-5 0 0,1-2-7 0 0,1 0 13 0 0,0 0-1 0 0,-1 0 1 0 0,1 0-1 0 0,0 0 0 0 0,0 0 1 0 0,0 0-1 0 0,0 0 1 0 0,0 0-1 0 0,1 0 0 0 0,-1 0 1 0 0,0 0-1 0 0,1 1 0 0 0,-1-1 1 0 0,1 1-1 0 0,0-1 1 0 0,0 1-1 0 0,3-2 0 0 0,41-24 24 0 0,-33 21-17 0 0,-13 5 15 0 0,1 0-1 0 0,0 1 0 0 0,0-1 0 0 0,0 0 0 0 0,0 1 0 0 0,0-1 0 0 0,0 1 1 0 0,0-1-1 0 0,0 1 0 0 0,1 0 0 0 0,-1-1 0 0 0,0 1 0 0 0,0 0 1 0 0,0 0-1 0 0,0 0 0 0 0,0 0 0 0 0,1 0 0 0 0,-1 0 0 0 0,0 0 1 0 0,0 0-1 0 0,0 0 0 0 0,0 0 0 0 0,1 1 0 0 0,-1-1 0 0 0,2 1 0 0 0,-3 0-12 0 0,1 0-1 0 0,-1 1 1 0 0,1-1-1 0 0,-1 0 1 0 0,0 0-1 0 0,1 0 0 0 0,-1 1 1 0 0,0-1-1 0 0,0 0 1 0 0,0 0-1 0 0,0 1 0 0 0,0-1 1 0 0,0 0-1 0 0,0 0 1 0 0,0 1-1 0 0,-1-1 0 0 0,1 0 1 0 0,0 0-1 0 0,-1 2 1 0 0,-2 5-7 0 0,0 1 0 0 0,-1-1 1 0 0,1 0-1 0 0,-2 0 0 0 0,-8 13 0 0 0,12-20-4 0 0,0 1-1 0 0,0-1 0 0 0,0 0 1 0 0,0 0-1 0 0,0 0 0 0 0,0 0 1 0 0,-1 1-1 0 0,1-2 0 0 0,0 1 1 0 0,-1 0-1 0 0,1 0 0 0 0,-1 0 1 0 0,1-1-1 0 0,-1 1 0 0 0,1-1 1 0 0,-1 1-1 0 0,0-1 0 0 0,1 1 0 0 0,-1-1 1 0 0,1 0-1 0 0,-1 0 0 0 0,0 0 1 0 0,1 0-1 0 0,-1 0 0 0 0,-3-1 1 0 0,-10 1 0 0 0,10 0-3 0 0,-6 0 1 0 0,0 0 1 0 0,1-1-1 0 0,-20-3 1 0 0,29 4 2 0 0,1 0 1 0 0,-1-1 0 0 0,1 1-1 0 0,-1 0 1 0 0,1 0-1 0 0,-1 0 1 0 0,1-1 0 0 0,0 1-1 0 0,-1 0 1 0 0,1-1-1 0 0,-1 1 1 0 0,1 0 0 0 0,-1-1-1 0 0,1 1 1 0 0,0 0 0 0 0,-1-1-1 0 0,1 1 1 0 0,0-1-1 0 0,-1 1 1 0 0,1-1 0 0 0,0 1-1 0 0,0 0 1 0 0,0-1-1 0 0,-1 1 1 0 0,1-1 0 0 0,0 1-1 0 0,0-1 1 0 0,0-1-1 0 0,6-15 16 0 0,21-19-4 0 0,-23 31-17 0 0,3-1 2 0 0,8-12 26 0 0,-14 18-10 0 0,-4 1-11 0 0,0 0 0 0 0,1 0 0 0 0,-1 0 0 0 0,1 0 0 0 0,-1 1 0 0 0,1-1 0 0 0,-1 1 0 0 0,1 0 0 0 0,0-1 0 0 0,0 1 0 0 0,-3 4 0 0 0,-1-1-7 0 0,6-4 14 0 0,-2 1-8 0 0,-1-1 4 0 0,0 1 0 0 0,1 0-1 0 0,-1-1 1 0 0,0 1 0 0 0,0-1-1 0 0,1 0 1 0 0,-7 2 0 0 0,6-3-3 0 0,-8 5-5 0 0,0-2 0 0 0,0 1-1 0 0,-1-2 1 0 0,1 1 0 0 0,-1-2-1 0 0,-14 2 1 0 0,25-4-1 0 0,-1-1 1 0 0,2 1 3 0 0,-1-1-1 0 0,1 1 1 0 0,0-1 0 0 0,0 1 0 0 0,0-1-1 0 0,0 0 1 0 0,0 1 0 0 0,0-1 0 0 0,1 1 0 0 0,-1 0-1 0 0,0-1 1 0 0,1 1 0 0 0,-1-1 0 0 0,1 1-1 0 0,0-1 1 0 0,-1 1 0 0 0,1 0 0 0 0,0 0 0 0 0,0-1-1 0 0,0 1 1 0 0,0 0 0 0 0,1-2 0 0 0,0 1-1 0 0,52-65 18 0 0,-53 66-17 0 0,0 0 0 0 0,1 0 0 0 0,-1 0 0 0 0,0 0 1 0 0,1 0-1 0 0,-1 0 0 0 0,1 1 0 0 0,-1-1 0 0 0,1 0 0 0 0,-1 1 0 0 0,1-1 0 0 0,-1 1 0 0 0,3-1 0 0 0,5-2 18 0 0,-5 0-28 0 0,0 0-1 0 0,-1 0 0 0 0,1-1 0 0 0,-1 1 0 0 0,0-1 0 0 0,0 0 1 0 0,4-5-1 0 0,28 2 3 0 0,-28 5 4 0 0,1 0 1 0 0,-2-1-1 0 0,1 0 0 0 0,0 0 0 0 0,-1-1 0 0 0,1 1 0 0 0,-1-1 0 0 0,0-1 0 0 0,0 1 0 0 0,-1-1 0 0 0,1 0 0 0 0,-1-1 0 0 0,7-8 0 0 0,-2 3 15 0 0,12-10-143 0 0,0 1 0 0 0,1 1-1 0 0,47-29 1 0 0,-62 43 118 0 0,-1 0 0 0 0,0-1 0 0 0,0 1 0 0 0,0-1-1 0 0,-1-1 1 0 0,0 1 0 0 0,0-1 0 0 0,-1 0 0 0 0,10-16 0 0 0,-7 10-34 0 0,2 0 0 0 0,17-20 1 0 0,2-2-434 0 0,-11 17 49 0 0,-16 15 426 0 0,1 1 1 0 0,0-1 0 0 0,-1 1-1 0 0,0-1 1 0 0,0 0-1 0 0,0 0 1 0 0,0 0-1 0 0,2-5 1 0 0,-2 4-48 0 0,0 1 0 0 0,1-1-1 0 0,-1 0 1 0 0,1 1 0 0 0,-1 0 0 0 0,1-1-1 0 0,0 1 1 0 0,0 0 0 0 0,0 1 0 0 0,7-6 0 0 0,7-5-607 0 0,-9 4 383 0 0,-8 8 198 0 0,1 1 1 0 0,-1-1 0 0 0,0 1-1 0 0,1-1 1 0 0,-1 0 0 0 0,1 1-1 0 0,-1-1 1 0 0,1 1 0 0 0,-1-1-1 0 0,1 1 1 0 0,-1-1 0 0 0,1 1-1 0 0,-1-1 1 0 0,1 1 0 0 0,0-1-1 0 0,-1 1 1 0 0,1 0 0 0 0,0-1-1 0 0,-1 1 1 0 0,1 0 0 0 0,0 0-1 0 0,-1 0 1 0 0,1-1 0 0 0,0 1-1 0 0,-1 0 1 0 0,1 0 0 0 0,0 0-1 0 0,0 0 1 0 0,-1 0 0 0 0,1 0-1 0 0,0 0 1 0 0,0 1 0 0 0,-1-1-1 0 0,1 0 1 0 0,0 0 0 0 0,-1 1-1 0 0,1-1 1 0 0,0 0 0 0 0,-1 1-1 0 0,1-1 1 0 0,0 0 0 0 0,-1 1-1 0 0,1-1 1 0 0,-1 1 0 0 0,2 0-1 0 0,-2 0 32 0 0,1-1-113 0 0,1-6-645 0 0,-2 5 763 0 0,0 2 25 0 0,-1 4-31 0 0,6-13-41 0 0,-4 8 76 0 0,6-8-171 0 0,-7 7 254 0 0,1 1-96 0 0,1 0 29 0 0,-2 0-6 0 0,3-2-1 0 0,-1-1 0 0 0,1 1-1 0 0,-1-1 1 0 0,1 1 0 0 0,-1-1 0 0 0,0 0 0 0 0,0 0 0 0 0,0 0 0 0 0,-1 0 0 0 0,1 0 0 0 0,-1-1-1 0 0,1 1 1 0 0,-1 0 0 0 0,0-1 0 0 0,-1 1 0 0 0,2-6 0 0 0,2-4 14 0 0,1-6 20 0 0,10-15-32 0 0,-10 24 1 0 0,1-1 0 0 0,-2 0 0 0 0,1 0 0 0 0,-2-1 0 0 0,1 1 0 0 0,1-15 0 0 0,3-8 20 0 0,12-2-107 0 0,-20 33 84 0 0,0 2 32 0 0,0 0-24 0 0,6-44 31 0 0,-4 35-31 0 0,0 0 1 0 0,-1 0-1 0 0,0-15 1 0 0,8-20 87 0 0,-8 41-92 0 0,1 1 0 0 0,-1-1 0 0 0,0 0 0 0 0,-1 1 0 0 0,1-1 0 0 0,0 0 0 0 0,-1 1 0 0 0,0-1 0 0 0,0 0 0 0 0,0 0 0 0 0,0 1 0 0 0,-1-1 0 0 0,1 0-1 0 0,-1 1 1 0 0,-2-7 0 0 0,2 9 37 0 0,1-1 0 0 0,-1 1 0 0 0,1-1 0 0 0,0 1 0 0 0,-1-1 0 0 0,1 1 1 0 0,0-1-1 0 0,0 1 0 0 0,0-1 0 0 0,0 1 0 0 0,0-1 0 0 0,0 1 0 0 0,1-1 0 0 0,-1 0 0 0 0,1-1 0 0 0,0 1-29 0 0,-1 0 1 0 0,1 0-1 0 0,-1 0 1 0 0,1 0-1 0 0,-1 0 0 0 0,0 0 1 0 0,0 1-1 0 0,0-1 1 0 0,0 0-1 0 0,-1 0 1 0 0,1 0-1 0 0,0 0 1 0 0,-1 0-1 0 0,1 0 1 0 0,-1 0-1 0 0,-1-2 0 0 0,2 4 180 0 0,-3-28 116 0 0,4 20 4659 0 0,126 23-4530 0 0,-124-15-435 0 0,1 0 5 0 0,0 0 0 0 0,0 0 0 0 0,1 0 0 0 0,-1 0 0 0 0,0 1 0 0 0,0 0 0 0 0,0 0 0 0 0,0 0 0 0 0,1 0 0 0 0,5 3 0 0 0,-10-4 1 0 0,1 0-10 0 0,2 0 0 0 0,-2 0 23 0 0,0 0 8 0 0,0 0 1 0 0,0 1-1 0 0,0-1 0 0 0,0 0 0 0 0,0 0 0 0 0,0 0 0 0 0,0 1 0 0 0,0-1 0 0 0,0 0 1 0 0,0 1-1 0 0,0-1 0 0 0,0 1 0 0 0,0-1 0 0 0,0 1 0 0 0,-1 0 0 0 0,1-1 0 0 0,0 1 1 0 0,0 0-1 0 0,0-1 0 0 0,-1 1 0 0 0,2 1 0 0 0,-3-1 38 0 0,13 32 385 0 0,-13-27-443 0 0,0 0 0 0 0,-1 0 0 0 0,0 0 0 0 0,0 0 0 0 0,-1-1 0 0 0,0 1 0 0 0,0-1 0 0 0,0 0 1 0 0,-6 8-1 0 0,-9 18 10 0 0,-15 21 15 0 0,11-13 1 0 0,17-32-21 0 0,0 0 0 0 0,1 1 0 0 0,0 0 0 0 0,0 0 0 0 0,1 0-1 0 0,-5 17 1 0 0,5-18-6 0 0,0 1-1 0 0,0-1 1 0 0,-1 0-1 0 0,0 0 1 0 0,0 0-1 0 0,-1 0 0 0 0,0-1 1 0 0,0 0-1 0 0,0 0 1 0 0,-11 8-1 0 0,-19 27 12 0 0,29-33-5 0 0,1-1 1 0 0,-1-1-1 0 0,0 1 0 0 0,-1-1 1 0 0,1 0-1 0 0,-1 0 0 0 0,-10 5 1 0 0,10-5-5 0 0,-1 0-1 0 0,1 0 1 0 0,0 1 0 0 0,0 0 0 0 0,-6 9 0 0 0,-18 17 9 0 0,20-25-24 0 0,7-8-15 0 0,13-21-51 0 0,24-29-35 0 0,-1 7 75 0 0,49-63-19 0 0,-57 80 53 0 0,-10 12 1 0 0,-2 0 0 0 0,1-1 0 0 0,-2-1 0 0 0,0 0-1 0 0,9-17 1 0 0,2 2 7 0 0,-19 28-5 0 0,0-1-1 0 0,0 0 1 0 0,0 0 0 0 0,0 0-1 0 0,-1 0 1 0 0,4-8-1 0 0,-7 1 14 0 0,1 10-15 0 0,0 0 0 0 0,0-1 1 0 0,0 1-1 0 0,0 0 0 0 0,0 0 0 0 0,0 0 0 0 0,0 0 0 0 0,0-1 1 0 0,0 1-1 0 0,1 0 0 0 0,-1 0 0 0 0,0 0 0 0 0,1 0 0 0 0,0-3 0 0 0,-1 4-4 0 0,0-1-2 0 0,5-61 2 0 0,-9 68 77 0 0,0 0 1 0 0,0 0-1 0 0,1 0 1 0 0,-7 13-1 0 0,2 4-52 0 0,-2 0 1 0 0,-14 24-1 0 0,11-24-15 0 0,-16 45 0 0 0,27-60-21 0 0,-1 0 1 0 0,0-1-1 0 0,0 1 0 0 0,-1-1 0 0 0,0 0 1 0 0,0 0-1 0 0,-9 11 0 0 0,16-25 5 0 0,0-1 0 0 0,-1 1 0 0 0,0 0 0 0 0,1-14 0 0 0,2 1 3 0 0,0 0-1 0 0,16-37 0 0 0,-13 37 4 0 0,-1 0-1 0 0,7-30 0 0 0,-14 45 4 0 0,1 0-1 0 0,1 0 0 0 0,-1 0 0 0 0,1 0 0 0 0,4-9 0 0 0,-6 13 42 0 0,-1 2-28 0 0,0 0-1 0 0,0 0 0 0 0,0 0 1 0 0,0 0-1 0 0,0 0 1 0 0,0 0-1 0 0,0 0 1 0 0,0 1-1 0 0,1-1 0 0 0,-1 0 1 0 0,0 1-1 0 0,0 1 1 0 0,-4 7 54 0 0,5-11-67 0 0,0 1 0 0 0,0 0 0 0 0,0 0 0 0 0,0 0 0 0 0,0 0 0 0 0,0 0 0 0 0,0 0 0 0 0,0 0 0 0 0,0 0-1 0 0,0 0 1 0 0,0 0 0 0 0,0 0 0 0 0,0 0 0 0 0,0-1 0 0 0,0 1 0 0 0,0 0 0 0 0,0 0 0 0 0,0 0 0 0 0,0 0 0 0 0,0 0-1 0 0,0 0 1 0 0,0 0 0 0 0,0 0 0 0 0,0 0 0 0 0,0 0 0 0 0,0 0 0 0 0,0-1 0 0 0,0 1 0 0 0,0 0 0 0 0,0 0 0 0 0,0 0 0 0 0,0 0-1 0 0,0 0 1 0 0,-1 0 0 0 0,1 0 0 0 0,0 0 0 0 0,0 0 0 0 0,0 0 0 0 0,0 0 0 0 0,0 0 0 0 0,0 0 0 0 0,0 0 0 0 0,0 0 0 0 0,0 0-1 0 0,0 0 1 0 0,0 0 0 0 0,0-1 0 0 0,-1 1 0 0 0,1 0 0 0 0,0 0 0 0 0,0 0 0 0 0,0 0 0 0 0,0 0 0 0 0,0 0 0 0 0,0 0-1 0 0,0 0 1 0 0,0 1 0 0 0,0-1 0 0 0,-1 0 0 0 0,-2-17-32 0 0,2 11 3 0 0,11-4 26 0 0,-9 9 9 0 0,-1 0 1 0 0,1 0-1 0 0,0 0 1 0 0,0 0-1 0 0,0 1 1 0 0,0-1-1 0 0,0 0 1 0 0,0 1-1 0 0,0-1 1 0 0,0 0-1 0 0,0 1 1 0 0,0 0-1 0 0,0-1 1 0 0,1 1-1 0 0,-1 0 0 0 0,1-1 1 0 0,9 12 108 0 0,6 8-110 0 0,-16-17-7 0 0,-1-1-1 0 0,1 0 0 0 0,0 0 1 0 0,-1 1-1 0 0,1-1 0 0 0,-1 0 1 0 0,0 1-1 0 0,0-1 0 0 0,1 0 1 0 0,-1 1-1 0 0,0-1 1 0 0,0 1-1 0 0,0-1 0 0 0,0 0 1 0 0,-1 1-1 0 0,1-1 0 0 0,0 0 1 0 0,0 1-1 0 0,-1-1 0 0 0,1 0 1 0 0,-1 1-1 0 0,1-1 1 0 0,-2 2-1 0 0,-16 33-63 0 0,17-33 49 0 0,-10 19-443 0 0,-12 36 0 0 0,16-38-854 0 0,-1-1-1 0 0,-18 33 1 0 0,16-37 377 0 0,0 0 0 0 0,-2 0 0 0 0,0-1 0 0 0,0-1-1 0 0,-16 13 1 0 0,25-23 891 0 0,0-1 0 0 0,0 0-1 0 0,0 0 1 0 0,1 1 0 0 0,-1 0 0 0 0,1-1 0 0 0,-1 1-1 0 0,1 0 1 0 0,0 0 0 0 0,0 1 0 0 0,0-1-1 0 0,1 0 1 0 0,-1 0 0 0 0,1 1 0 0 0,0-1-1 0 0,0 1 1 0 0,0 0 0 0 0,-1 5 0 0 0,2-8 44 0 0,-2 3 18 0 0,-2-1 2 0 0,1 0 0 0 0,0 0 0 0 0,0 0 0 0 0,-1-1 0 0 0,0 1 0 0 0,-7 3 0 0 0,13-10 212 0 0,1 0 0 0 0,-1 0 0 0 0,1 0 0 0 0,0 1 0 0 0,0-1-1 0 0,0 1 1 0 0,1 0 0 0 0,-1 0 0 0 0,8-5 0 0 0,174-83 4079 0 0,-159 81-3678 0 0,1 2 0 0 0,0 0 0 0 0,1 1 0 0 0,41-3 1 0 0,9-3-430 0 0,-53 7-196 0 0,40-17 0 0 0,-8 3 74 0 0,-56 20-65 0 0,-1 0-1 0 0,1-1 1 0 0,-1 1 0 0 0,1 0 0 0 0,-1 0 0 0 0,1 0-1 0 0,0-1 1 0 0,-1 1 0 0 0,1 0 0 0 0,0 0 0 0 0,-1 0 0 0 0,1 0-1 0 0,-1 0 1 0 0,1 0 0 0 0,0 0 0 0 0,-1 0 0 0 0,1 0-1 0 0,-1 1 1 0 0,1-1 0 0 0,0 0 0 0 0,-1 0 0 0 0,1 0 0 0 0,-1 1-1 0 0,1-1 1 0 0,-1 0 0 0 0,1 1 0 0 0,0-1 0 0 0,-1 0 0 0 0,0 1-1 0 0,1-1 1 0 0,-1 1 0 0 0,1-1 0 0 0,-1 1 0 0 0,1-1-1 0 0,-1 1 1 0 0,0-1 0 0 0,1 1 0 0 0,-1-1 0 0 0,0 1 0 0 0,0 0-1 0 0,0-1 1 0 0,1 1 0 0 0,-1-1 0 0 0,0 1 0 0 0,0 0-1 0 0,0-1 1 0 0,0 1 0 0 0,0 0 0 0 0,0-1 0 0 0,0 1 0 0 0,0-1-1 0 0,0 1 1 0 0,0 0 0 0 0,-10 43 291 0 0,6-29-366 0 0,0 6 54 0 0,2 1 0 0 0,1 0-1 0 0,2 33 1 0 0,0-12 10 0 0,-1-43 3 0 0,-1 2 7 0 0,1-2-17 0 0,0 0-1 0 0,0 1 1 0 0,0-1 0 0 0,0 1-1 0 0,-1-1 1 0 0,1 1-1 0 0,0-1 1 0 0,0 0-1 0 0,-1 1 1 0 0,1-1 0 0 0,0 0-1 0 0,-1 1 1 0 0,1-1-1 0 0,0 0 1 0 0,-1 1 0 0 0,1-1-1 0 0,-1 0 1 0 0,1 0-1 0 0,0 1 1 0 0,-1-1 0 0 0,1 0-1 0 0,-1 0 1 0 0,-21-2-5 0 0,17 1 11 0 0,0 1 0 0 0,0-1 0 0 0,-1 1-1 0 0,1 0 1 0 0,0 0 0 0 0,0 0 0 0 0,-9 3 0 0 0,5-2 6 0 0,1 0 1 0 0,-1 0-1 0 0,1-1 1 0 0,-1 0-1 0 0,1-1 1 0 0,0 1 0 0 0,-1-2-1 0 0,1 1 1 0 0,-9-3-1 0 0,3 1-3 0 0,1 0 0 0 0,-22 0 0 0 0,16 3-19 0 0,12 1 21 0 0,-1-1 1 0 0,1 0-1 0 0,0 0 1 0 0,0-1-1 0 0,-10-2 0 0 0,14 2-5 0 0,0-1-5 0 0,-1 1 1 0 0,0 0-1 0 0,0 0 0 0 0,0 1 0 0 0,0-1 0 0 0,0 1 0 0 0,0 0 0 0 0,-6 1 0 0 0,7-1 1 0 0,-10 2-3 0 0,11-2 4 0 0,0 1 0 0 0,0-1 0 0 0,0 1 0 0 0,1-1 0 0 0,-1 0 0 0 0,0 1 0 0 0,0-1 0 0 0,0 0 0 0 0,0 0 0 0 0,0-1 0 0 0,1 1 0 0 0,-1 0 0 0 0,0 0 0 0 0,0-1 0 0 0,0 0 0 0 0,0 1 0 0 0,1-1 0 0 0,-1 0 0 0 0,0 0 0 0 0,1 1 0 0 0,-1-1 0 0 0,-1-2 0 0 0,1 2 1 0 0,-1-1 0 0 0,1 1 0 0 0,-1 0 0 0 0,1 0 0 0 0,-1 0 0 0 0,1 0 0 0 0,-1 0 0 0 0,0 0 0 0 0,1 1 0 0 0,-1 0 0 0 0,0-1 0 0 0,0 1 0 0 0,1 0 0 0 0,-1 0 0 0 0,0 0 0 0 0,0 1 0 0 0,1-1-1 0 0,-5 2 1 0 0,0-1 1 0 0,-1 1-1 0 0,1 0 0 0 0,0 1 0 0 0,0 0 0 0 0,-10 5 0 0 0,-33 15 6 0 0,52-25 23 0 0,15-9 45 0 0,0 1 0 0 0,1 1-1 0 0,0 0 1 0 0,0 1 0 0 0,24-6 0 0 0,-33 12-67 0 0,41-5 19 0 0,61-18 0 0 0,-70 11 34 0 0,-29 9-49 0 0,0 1 0 0 0,0 0-1 0 0,0 1 1 0 0,1 0 0 0 0,-1 1 0 0 0,1 0-1 0 0,17 1 1 0 0,-26 3-334 0 0,-12 3 205 0 0,-23 7 165 0 0,16-6-76 0 0,3-1 34 0 0,-2 3-21 0 0,-1-2 0 0 0,0 0 0 0 0,0 0 0 0 0,0-2 0 0 0,-1 0 0 0 0,-27 4-1 0 0,42-8 18 0 0,1 0 0 0 0,0 0 0 0 0,-1 0-1 0 0,1 0 1 0 0,-1 1 0 0 0,1-1-1 0 0,0 0 1 0 0,-1 0 0 0 0,1 0-1 0 0,-1 0 1 0 0,1 0 0 0 0,0 0-1 0 0,-1-1 1 0 0,1 1 0 0 0,0 0-1 0 0,-1 0 1 0 0,1 0 0 0 0,-1 0-1 0 0,1 0 1 0 0,0 0 0 0 0,-1-1-1 0 0,1 1 1 0 0,0 0 0 0 0,0 0-1 0 0,-1-1 1 0 0,1 1 0 0 0,0 0-1 0 0,-1 0 1 0 0,1-1 0 0 0,0 1 0 0 0,0 0-1 0 0,0-1 1 0 0,-1 1 0 0 0,1-1-1 0 0,8-10 16 0 0,19-7-6 0 0,-7 9 5 0 0,1 1-1 0 0,-1 1 1 0 0,2 1-1 0 0,27-5 0 0 0,-9 7 54 0 0,-40 4-62 0 0,8 29 37 0 0,-7-28-47 0 0,0-1 0 0 0,0 0 0 0 0,0 0 0 0 0,-1 0 0 0 0,1 1 0 0 0,0-1 0 0 0,0 1 0 0 0,-1-1 0 0 0,1 0 0 0 0,0 1-1 0 0,-1-1 1 0 0,1 1 0 0 0,0-1 0 0 0,-1 1 0 0 0,1 0 0 0 0,-1-1 0 0 0,1 1 0 0 0,-1 0 0 0 0,1-1 0 0 0,-1 1 0 0 0,1 0 0 0 0,-1-1 0 0 0,0 1 0 0 0,0 0 0 0 0,1 0 0 0 0,-1 0-1 0 0,0-1 1 0 0,0 1 0 0 0,0 0 0 0 0,0 0 0 0 0,1 0 0 0 0,-1-1 0 0 0,-1 1 0 0 0,1 0 0 0 0,0 0 0 0 0,0 0 0 0 0,0 0 0 0 0,0-1 0 0 0,-1 3 0 0 0,1 1-1 0 0,0-3-1 0 0,-5 4-207 0 0,5-6 206 0 0,-3-74-57 0 0,3 74 63 0 0,-10 35 234 0 0,4 1-213 0 0,4-29-21 0 0,0 0 0 0 0,1-1 0 0 0,-1 1 0 0 0,1 0 0 0 0,0 8 0 0 0,1-14-7 0 0,-2 0 8 0 0,0 0 0 0 0,0 0 0 0 0,0-1 0 0 0,0 0 0 0 0,0 1 0 0 0,0-1 0 0 0,1 0 0 0 0,-1 0 0 0 0,0 0 0 0 0,1 0 0 0 0,-1 0 0 0 0,0 0 0 0 0,1 0 0 0 0,-1 0 0 0 0,1-1 0 0 0,0 1 0 0 0,-1-1 0 0 0,1 1 0 0 0,0-1 0 0 0,0 1 0 0 0,0-1 0 0 0,0 0 0 0 0,0 1 0 0 0,-1-5 0 0 0,-16-18-54 0 0,18 23 49 0 0,0 0 8 0 0,0 1-4 0 0,-1-1 1 0 0,1 1-1 0 0,0-1 0 0 0,-1 1 1 0 0,1-1-1 0 0,0 0 1 0 0,-1 1-1 0 0,1-1 0 0 0,-1 1 1 0 0,1 0-1 0 0,-1-1 0 0 0,1 1 1 0 0,-1-1-1 0 0,1 1 1 0 0,-1 0-1 0 0,1-1 0 0 0,-1 1 1 0 0,0 0-1 0 0,1 0 1 0 0,-1-1-1 0 0,1 1 0 0 0,-1 0 1 0 0,0 0-1 0 0,1 0 1 0 0,-1 0-1 0 0,0 0 0 0 0,1 0 1 0 0,-2 0-1 0 0,-20-1 8 0 0,20 1 0 0 0,-75-2 17 0 0,76 2 15 0 0,1 0-37 0 0,-3 1 3 0 0,0 1 1 0 0,0-1 0 0 0,0 0-1 0 0,0 0 1 0 0,0 0 0 0 0,0 0-1 0 0,-5 0 1 0 0,7-1 160 0 0,35-7-36 0 0,20 1-109 0 0,71 3-1 0 0,-122 3-12 0 0,0 0-9 0 0,-1 0 0 0 0,0 0 0 0 0,0 0 1 0 0,0 0-1 0 0,1 0 0 0 0,-1 1 0 0 0,0-1 0 0 0,0 1 0 0 0,0 0 0 0 0,3 0 0 0 0,0 5-43 0 0,-5-6 42 0 0,0 1 0 0 0,0-1 0 0 0,1 0 0 0 0,-1 1 0 0 0,0-1 0 0 0,0 0 0 0 0,0 1 0 0 0,1-1 0 0 0,-1 0 1 0 0,0 0-1 0 0,1 1 0 0 0,-1-1 0 0 0,0 0 0 0 0,0 0 0 0 0,1 1 0 0 0,-1-1 0 0 0,0 0 0 0 0,1 0 0 0 0,-1 0 0 0 0,0 0 1 0 0,1 0-1 0 0,-1 0 0 0 0,1 1 0 0 0,-1-1 0 0 0,0 0 0 0 0,1 0 0 0 0,0 0 0 0 0,0 0-5 0 0,24-21-105 0 0,-23 16 106 0 0,-1 3 0 0 0,0-1 1 0 0,0 0-1 0 0,0 0 0 0 0,0 0 0 0 0,-1 0 1 0 0,0 0-1 0 0,1 0 0 0 0,-1 0 0 0 0,-1-3 0 0 0,1 5 49 0 0,0 2-36 0 0,-1 1-5 0 0,-1 0 0 0 0,1 0 0 0 0,0 0 0 0 0,-1 0-1 0 0,1 1 1 0 0,1-1 0 0 0,-1 1 0 0 0,0-1 0 0 0,0 0-1 0 0,1 1 1 0 0,0-1 0 0 0,-1 1 0 0 0,1-1 0 0 0,0 1-1 0 0,0 0 1 0 0,0-1 0 0 0,1 1 0 0 0,0 3 0 0 0,-1 15-19 0 0,0-20 8 0 0,-1-1-7 0 0,0 0 11 0 0,0 0 1 0 0,0 0-1 0 0,0 0 1 0 0,0 0-1 0 0,0 0 1 0 0,0 0-1 0 0,0 0 1 0 0,0 0-1 0 0,0-1 1 0 0,0 1-1 0 0,0 0 1 0 0,0-1-1 0 0,0 1 1 0 0,0-1-1 0 0,0 1 1 0 0,1-1-1 0 0,-1 0 1 0 0,0 1 0 0 0,0-1-1 0 0,0 0 1 0 0,1 0-1 0 0,-1 1 1 0 0,0-1-1 0 0,1 0 1 0 0,-1 0-1 0 0,0-1 1 0 0,-2-29-105 0 0,3 27 102 0 0,1 1 0 0 0,-1-1 1 0 0,-1 0-1 0 0,1 1 0 0 0,0-1 0 0 0,-1 0 0 0 0,0 1 1 0 0,0-1-1 0 0,-2-6 0 0 0,4 8 63 0 0,2 11-27 0 0,-3-3-25 0 0,-1 1 0 0 0,0-1 0 0 0,-1 1 0 0 0,-3 11 0 0 0,3-14-3 0 0,0 0 1 0 0,1 0-1 0 0,0 0 1 0 0,0 1 0 0 0,0-1-1 0 0,0 0 1 0 0,1 1 0 0 0,-1-1-1 0 0,1 1 1 0 0,0-1-1 0 0,1 0 1 0 0,-1 1 0 0 0,1-1-1 0 0,1 8 1 0 0,-1-12-3 0 0,-1 1 1 0 0,1-1-1 0 0,-1 1 1 0 0,0-1 0 0 0,0 1-1 0 0,1-1 1 0 0,-1 1-1 0 0,0-1 1 0 0,0 1-1 0 0,1-1 1 0 0,-1 1-1 0 0,0 0 1 0 0,0-1 0 0 0,0 1-1 0 0,0-1 1 0 0,0 1-1 0 0,0 0 1 0 0,0-1-1 0 0,0 1 1 0 0,0-1-1 0 0,0 1 1 0 0,0-1 0 0 0,-1 1-1 0 0,1 0 1 0 0,0-1-1 0 0,0 1 1 0 0,0-1-1 0 0,-1 1 1 0 0,1-1-1 0 0,0 1 1 0 0,-1-1 0 0 0,1 1-1 0 0,-1-1 1 0 0,1 0-1 0 0,0 1 1 0 0,-1-1-1 0 0,1 1 1 0 0,-1-1-1 0 0,0 1 1 0 0,-23 1-32 0 0,17-2 44 0 0,3-1-15 0 0,0 1 1 0 0,0-1 0 0 0,0 0 0 0 0,0 0-1 0 0,0 0 1 0 0,0 0 0 0 0,0-1-1 0 0,-7-4 1 0 0,8 4 3 0 0,-1 0 1 0 0,0 1-1 0 0,0-1 0 0 0,0 1 0 0 0,0-1 0 0 0,-1 1 1 0 0,1 0-1 0 0,0 1 0 0 0,-5-1 0 0 0,-86 5 16 0 0,49-15-18 0 0,43 11 4 0 0,-17 4 3 0 0,19-4-6 0 0,1 0-1 0 0,0-1 0 0 0,0 0 0 0 0,-1 1 1 0 0,1-1-1 0 0,0 1 0 0 0,0-1 0 0 0,-1 0 1 0 0,1 1-1 0 0,0-1 0 0 0,-1 1 0 0 0,1-1 1 0 0,0 1-1 0 0,-1-1 0 0 0,1 1 0 0 0,-1-1 0 0 0,1 1 1 0 0,-1-1-1 0 0,1 1 0 0 0,-1 0 0 0 0,1-1 1 0 0,-1 1-1 0 0,0 0 0 0 0,1-1 0 0 0,-1 1 1 0 0,1 0-1 0 0,-1 0 0 0 0,0 0 0 0 0,1 0 0 0 0,-1-1 1 0 0,0 1-1 0 0,1 0 0 0 0,-1 0 0 0 0,-1 0 1 0 0,-26 2 23 0 0,21-2 10 0 0,6 0-28 0 0,-1 1 2118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3:33.425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315 0 176 0 0,'11'18'12479'0'0,"-5"5"-8051"0"0,4 10-3403 0 0,-10-31-882 0 0,-1 0 0 0 0,1 0 0 0 0,-1 0-1 0 0,1 0 1 0 0,-1 0 0 0 0,0 0 0 0 0,0-1 0 0 0,0 1-1 0 0,0 0 1 0 0,0 0 0 0 0,-2 2 0 0 0,-3 6 301 0 0,-2 14-146 0 0,6-16-115 0 0,0 0-1 0 0,-1 0 1 0 0,-1 0-1 0 0,1-1 1 0 0,-1 1-1 0 0,-5 6 0 0 0,-3 6 192 0 0,10-16-332 0 0,0 0 0 0 0,0-1 1 0 0,0 1-1 0 0,0-1 1 0 0,-1 1-1 0 0,1-1 0 0 0,-1 0 1 0 0,0 0-1 0 0,0 0 1 0 0,0 0-1 0 0,-5 2 0 0 0,-5 5 293 0 0,-4 1-83 0 0,15-10-242 0 0,0 0 0 0 0,0 0 0 0 0,0 0-1 0 0,1 0 1 0 0,-1 0 0 0 0,1 0 0 0 0,-1 1 0 0 0,1-1-1 0 0,-1 0 1 0 0,1 1 0 0 0,0-1 0 0 0,-2 3 0 0 0,3-3-6 0 0,-1 0 0 0 0,1 0 0 0 0,-1 0 0 0 0,0 0 0 0 0,1 0 0 0 0,-1 0 0 0 0,0 0 0 0 0,0 0 0 0 0,0 0 0 0 0,0 0 0 0 0,0-1 0 0 0,0 1 0 0 0,0 0 0 0 0,0-1 0 0 0,0 1 0 0 0,0 0 0 0 0,0-1 0 0 0,0 0 0 0 0,0 1 0 0 0,-1-1 0 0 0,1 0 0 0 0,0 1 1 0 0,0-1-1 0 0,-1 0 0 0 0,1 0 0 0 0,0 0 0 0 0,0 0 0 0 0,0 0 0 0 0,-1 0 0 0 0,-1-1 0 0 0,3 1 16 0 0,-25 11 104 0 0,22-9-99 0 0,1 0 1 0 0,-1-1-1 0 0,1 1 1 0 0,-1-1-1 0 0,0 1 1 0 0,1-1-1 0 0,-1 0 1 0 0,0 0-1 0 0,0 0 1 0 0,0 0-1 0 0,0-1 1 0 0,0 1-1 0 0,-4-1 1 0 0,-28 7 117 0 0,33-6-127 0 0,-1 0 1 0 0,0 0-1 0 0,1 0 0 0 0,-1 1 0 0 0,1-1 1 0 0,-1 1-1 0 0,1 0 0 0 0,0 0 1 0 0,-3 2-1 0 0,2-2 17 0 0,3-1-22 0 0,-22 19 276 0 0,21-18-282 0 0,-1 0-5 0 0,2-2-4 0 0,4 7 865 0 0,12 4-921 0 0,-8-6 119 0 0,2 6-49 0 0,-1-1 0 0 0,0 1 1 0 0,-1 1-1 0 0,0 0 0 0 0,10 20 1 0 0,-16-29-11 0 0,-1 0 0 0 0,1 0 0 0 0,0 0 1 0 0,1-1-1 0 0,-1 1 0 0 0,0-1 0 0 0,6 5 1 0 0,-7-6-5 0 0,-1-1-36 0 0,2 3 36 0 0,18 31-84 0 0,-20-33 78 0 0,-15 28-24746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3:36.072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98 72 188 0 0,'-11'-6'4149'0'0,"10"5"-4173"0"0,0 1 0 0 0,0 0-1 0 0,0-1 1 0 0,-1 1 0 0 0,1-1 0 0 0,0 1-1 0 0,0 0 1 0 0,0 0 0 0 0,-1 0-1 0 0,1 0 1 0 0,0 0 0 0 0,0 0-1 0 0,0 0 1 0 0,-1 0 0 0 0,1 0-1 0 0,0 1 1 0 0,0-1 0 0 0,0 0 0 0 0,0 1-1 0 0,-1-1 1 0 0,1 1 0 0 0,-2 1-1 0 0,-7 5 925 0 0,9-7-771 0 0,0 1 1 0 0,0 0 0 0 0,0-1 0 0 0,0 1 0 0 0,-1 0-1 0 0,1 0 1 0 0,0 0 0 0 0,1 0 0 0 0,-1 0 0 0 0,0 0 0 0 0,0 0-1 0 0,0 0 1 0 0,0 0 0 0 0,1 0 0 0 0,-1 1 0 0 0,0 0 0 0 0,-6 9 684 0 0,1-16 316 0 0,2-19-192 0 0,4 15-670 0 0,1 7-199 0 0,-1 0 0 0 0,0 0 0 0 0,1 1-1 0 0,-1-1 1 0 0,0 0 0 0 0,0 0 0 0 0,0 0-1 0 0,-1 0 1 0 0,1 0 0 0 0,0 0 0 0 0,-1 0-1 0 0,1 0 1 0 0,-1 0 0 0 0,0 0 0 0 0,0 1-1 0 0,1-1 1 0 0,-1 0 0 0 0,-2-1 0 0 0,3 2-16 0 0,-1 0 1 0 0,0 0 0 0 0,0 0 0 0 0,1 0-1 0 0,-1 0 1 0 0,1 0 0 0 0,-1 1 0 0 0,1-1-1 0 0,-1-1 1 0 0,1 1 0 0 0,0 0 0 0 0,-1 0-1 0 0,1 0 1 0 0,0 0 0 0 0,0 0 0 0 0,0 0-1 0 0,0 0 1 0 0,0 0 0 0 0,0-2 0 0 0,2-3 95 0 0,2 17 623 0 0,-3-9-765 0 0,-1 0 0 0 0,1 0 0 0 0,0 0 0 0 0,0 0 0 0 0,0 0 0 0 0,0-1 0 0 0,0 1 0 0 0,0 0 0 0 0,0 0 0 0 0,0-1 0 0 0,1 1 1 0 0,-1-1-1 0 0,1 1 0 0 0,-1-1 0 0 0,1 0 0 0 0,0 0 0 0 0,-1 0 0 0 0,3 1 0 0 0,39 14 53 0 0,-37-14-206 0 0,1 0-1 0 0,0 0 0 0 0,-1 1 0 0 0,11 5 1 0 0,-15-6-117 0 0,0 0 0 0 0,0 0 0 0 0,0 0 0 0 0,0 1 0 0 0,0-1 0 0 0,-1 1 0 0 0,1-1 0 0 0,-1 1 0 0 0,1-1 0 0 0,-1 1 0 0 0,0 0 0 0 0,0 0 0 0 0,0 0 1 0 0,-1 0-1 0 0,1-1 0 0 0,-1 1 0 0 0,1 0 0 0 0,-1 5 0 0 0,0 5-1443 0 0,0-1 0 0 0,-1 0 0 0 0,-2 13 0 0 0,2-18 1003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0 236 0 0,'30'3'12644'0'0,"-29"-2"-12204"0"0,0 1 1 0 0,0-1-1 0 0,0 0 0 0 0,-1 1 1 0 0,1-1-1 0 0,-1 1 1 0 0,1-1-1 0 0,-1 1 0 0 0,1-1 1 0 0,-1 1-1 0 0,0-1 1 0 0,0 1-1 0 0,0 0 1 0 0,0-1-1 0 0,0 3 0 0 0,-10 25 3183 0 0,2-13-3074 0 0,-2-1 0 0 0,-13 16 0 0 0,-1 2 100 0 0,-142 232 568 0 0,159-254-1413 0 0,-1 2-666 0 0,-1-2-1 0 0,0 1 0 0 0,-16 16 0 0 0,46-58-11331 0 0,23-14 6260 0 0,-21 23 3541 0 0,-9 8 1251 0 0,1-1 126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4 816 0 0,'2'-1'407'0'0,"0"0"-1"0"0,0 1 1 0 0,0-1 0 0 0,0 1 0 0 0,0 0-1 0 0,0-1 1 0 0,0 1 0 0 0,0 0-1 0 0,0 0 1 0 0,0 0 0 0 0,0 1-1 0 0,0-1 1 0 0,0 0 0 0 0,0 1-1 0 0,0-1 1 0 0,0 1 0 0 0,-1 0-1 0 0,1 0 1 0 0,0 0 0 0 0,0 0 0 0 0,0 0-1 0 0,-1 0 1 0 0,1 0 0 0 0,-1 0-1 0 0,2 2 1 0 0,6 5 1457 0 0,-1 1 1 0 0,0 0-1 0 0,9 13 1 0 0,7 7 642 0 0,99 82 1017 0 0,-47-47-3388 0 0,-37-29-176 0 0,-11-11-1169 0 0,45 48-1 0 0,-114-69-17468 0 0,27-5 16431 0 0,2 1 1232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5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8 4 0 0,'0'-1'136'0'0,"0"1"1"0"0,0 0-1 0 0,0 0 0 0 0,0-1 1 0 0,0 1-1 0 0,0 0 0 0 0,1-1 1 0 0,-1 1-1 0 0,0 0 0 0 0,0-1 1 0 0,0 1-1 0 0,0 0 0 0 0,0 0 1 0 0,0-1-1 0 0,1 1 0 0 0,-1 0 1 0 0,0 0-1 0 0,0-1 0 0 0,0 1 1 0 0,1 0-1 0 0,-1 0 0 0 0,0 0 0 0 0,0-1 1 0 0,0 1-1 0 0,1 0 0 0 0,-1 0 1 0 0,0 0-1 0 0,1 0 0 0 0,-1 0 1 0 0,0 0-1 0 0,0-1 0 0 0,1 1 1 0 0,-1 0-1 0 0,0 0 0 0 0,1 0 1 0 0,-1 0-1 0 0,0 0 0 0 0,1 0 1 0 0,-1 0-1 0 0,0 0 0 0 0,0 0 1 0 0,1 0-1 0 0,-1 0 0 0 0,0 1 1 0 0,1-1-1 0 0,-1 0 0 0 0,0 0 1 0 0,0 0-1 0 0,1 0 0 0 0,-1 0 1 0 0,0 0-1 0 0,0 1 0 0 0,1-1 1 0 0,-1 0-1 0 0,0 0 0 0 0,0 0 1 0 0,0 1-1 0 0,1-1 0 0 0,-1 0 0 0 0,0 0 1 0 0,0 1-1 0 0,0-1 0 0 0,0 0 1 0 0,1 1-1 0 0,-1-1 0 0 0,0 0 1 0 0,0 2 225 0 0,1-1 0 0 0,-1 1 0 0 0,1-1 0 0 0,-1 1 0 0 0,0-1 0 0 0,0 1 0 0 0,1-1 0 0 0,-1 1 0 0 0,0-1 0 0 0,-1 1 0 0 0,1-1 0 0 0,0 1 0 0 0,-1 1 0 0 0,-5 9 883 0 0,0-1-1 0 0,-1 0 1 0 0,-1 0 0 0 0,0-1-1 0 0,0 0 1 0 0,-14 13 0 0 0,-8 11 463 0 0,-108 150 1147 0 0,82-105-2856 0 0,-129 140 1 0 0,136-177-1737 0 0,46-40 1272 0 0,0 0 0 0 0,0 0 0 0 0,0 0 0 0 0,0 0 0 0 0,0-1-1 0 0,0 0 1 0 0,0 1 0 0 0,0-1 0 0 0,-1-1 0 0 0,1 1 0 0 0,0 0 0 0 0,-1-1 0 0 0,1 1-1 0 0,0-1 1 0 0,-1 0 0 0 0,-3-1 0 0 0,6 1 249 0 0,0 0-1 0 0,1 0 1 0 0,-1-1 0 0 0,1 1-1 0 0,-1-1 1 0 0,0 1 0 0 0,1 0 0 0 0,-1-1-1 0 0,1 1 1 0 0,-1-1 0 0 0,1 1-1 0 0,0-1 1 0 0,-1 1 0 0 0,1-1-1 0 0,-1 1 1 0 0,1-1 0 0 0,0 0 0 0 0,-1 1-1 0 0,1-1 1 0 0,0 1 0 0 0,0-1-1 0 0,0 0 1 0 0,-1 1 0 0 0,1-1-1 0 0,0 0 1 0 0,0 1 0 0 0,0-1 0 0 0,0 0-1 0 0,0 0 1 0 0,0 1 0 0 0,0-1-1 0 0,1 0 1 0 0,-1 1 0 0 0,0-1-1 0 0,0 1 1 0 0,0-1 0 0 0,1 0 0 0 0,-1 1-1 0 0,0-1 1 0 0,0 0 0 0 0,1 1-1 0 0,0-1 1 0 0,14-27-4071 0 0,-14 27 4105 0 0,16-21-2122 0 0,-9 12 1329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5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17 732 0 0,'2'-2'365'0'0,"0"1"-1"0"0,0-1 1 0 0,0 0-1 0 0,0 1 1 0 0,0 0-1 0 0,0 0 1 0 0,1-1-1 0 0,-1 1 1 0 0,1 1 0 0 0,-1-1-1 0 0,1 0 1 0 0,-1 0-1 0 0,1 1 1 0 0,-1 0-1 0 0,1-1 1 0 0,-1 1-1 0 0,1 0 1 0 0,-1 0-1 0 0,1 1 1 0 0,0-1 0 0 0,-1 0-1 0 0,1 1 1 0 0,-1 0-1 0 0,1-1 1 0 0,-1 1-1 0 0,0 0 1 0 0,5 2-1 0 0,3 4 1488 0 0,1-1 0 0 0,-1 2 1 0 0,0-1-1 0 0,14 16 0 0 0,2 0-17 0 0,-10-10-923 0 0,16 14-161 0 0,0-2 0 0 0,2-2 0 0 0,70 37-1 0 0,191 80-1263 0 0,-254-122-2532 0 0,-88-5-16048 0 0,43-13 18072 0 0,-15 5-468 0 0,8 0 856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77 628 0 0,'9'4'12134'0'0,"-3"0"-10420"0"0,-2 5-847 0 0,-1 0 0 0 0,0 0 0 0 0,0 0-1 0 0,-1 1 1 0 0,-1-1 0 0 0,2 13 0 0 0,-2-9-662 0 0,1 0 0 0 0,1 0-1 0 0,4 13 1 0 0,-8-84-7750 0 0,-3-13 5849 0 0,4 67 1766 0 0,0 0 1 0 0,-1 0-1 0 0,2-1 1 0 0,-1 1-1 0 0,0 0 1 0 0,1 0-1 0 0,0 0 0 0 0,0 0 1 0 0,0 0-1 0 0,0 0 1 0 0,1 0-1 0 0,-1 0 1 0 0,1 0-1 0 0,0 0 1 0 0,0 1-1 0 0,1-1 1 0 0,-1 1-1 0 0,5-5 1 0 0,-5 6 312 0 0,1 0 0 0 0,0 0 0 0 0,0 0 1 0 0,-1 1-1 0 0,1-1 0 0 0,0 1 1 0 0,1-1-1 0 0,-1 1 0 0 0,0 0 1 0 0,0 0-1 0 0,0 1 0 0 0,1-1 0 0 0,-1 1 1 0 0,4-1-1 0 0,50 7 3165 0 0,-10-1-2164 0 0,-20-7-964 0 0,-20 1-297 0 0,0 1 0 0 0,0-1-1 0 0,0 1 1 0 0,0 1-1 0 0,0-1 1 0 0,0 1-1 0 0,14 3 1 0 0,-21-3-91 0 0,1-1 1 0 0,0 1-1 0 0,0 0 0 0 0,-1-1 0 0 0,1 1 1 0 0,-1 0-1 0 0,1-1 0 0 0,0 1 1 0 0,-1 0-1 0 0,1 0 0 0 0,-1-1 0 0 0,0 1 1 0 0,1 0-1 0 0,-1 0 0 0 0,0 0 1 0 0,1 0-1 0 0,-1 0 0 0 0,0 0 0 0 0,0-1 1 0 0,0 1-1 0 0,0 0 0 0 0,0 0 1 0 0,0 0-1 0 0,0 0 0 0 0,0 0 0 0 0,0 0 1 0 0,0 0-1 0 0,0 0 0 0 0,-1 0 1 0 0,1 1-1 0 0,-13 33 1 0 0,8-23 22 0 0,-42 132-3236 0 0,45-139 2384 0 0,0 0-1 0 0,0 0 1 0 0,0-1 0 0 0,-1 1 0 0 0,0-1-1 0 0,0 1 1 0 0,-5 5 0 0 0,5-6-346 0 0,-1-1 1 0 0,1 1 0 0 0,-1-1-1 0 0,0 0 1 0 0,0 0-1 0 0,0-1 1 0 0,0 1-1 0 0,0-1 1 0 0,0 0 0 0 0,-1 0-1 0 0,1 0 1 0 0,-1-1-1 0 0,-7 2 1 0 0,5-2 427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5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32 796 0 0,'-18'6'25171'0'0,"17"2"-24050"0"0,0 1-3390 0 0,-1 13 2374 0 0,0 0 1 0 0,1 1-1 0 0,1-1 1 0 0,2 0-1 0 0,0 1 1 0 0,1-1-1 0 0,1 0 1 0 0,1 0-1 0 0,1-1 1 0 0,12 30-1 0 0,-12-38 1089 0 0,2 0-5193 0 0,-5-33-5318 0 0,-7-4 5684 0 0,-14-41-1 0 0,-2-16 543 0 0,18 73 2884 0 0,0-6 439 0 0,0-1-1 0 0,0 1 1 0 0,2 0-1 0 0,1-27 1 0 0,-1 38 73 0 0,1 0 0 0 0,-1-1 0 0 0,1 1 0 0 0,0 0-1 0 0,0 0 1 0 0,0 0 0 0 0,1 1 0 0 0,-1-1 0 0 0,1 0 0 0 0,0 0 0 0 0,-1 1 0 0 0,3-3-1 0 0,-2 3 100 0 0,0 0-1 0 0,0 1 1 0 0,0-1-1 0 0,0 1 1 0 0,1 0-1 0 0,-1-1 0 0 0,0 1 1 0 0,1 0-1 0 0,-1 0 1 0 0,1 1-1 0 0,-1-1 0 0 0,0 0 1 0 0,1 1-1 0 0,0 0 1 0 0,-1-1-1 0 0,1 1 0 0 0,2 0 1 0 0,13 2 1143 0 0,0 0 1 0 0,1 1 0 0 0,-1 1 0 0 0,20 7-1 0 0,-15-5-839 0 0,37 7 0 0 0,-6-7-328 0 0,80 13 587 0 0,-132-19-917 0 0,1 1 0 0 0,-1 0 0 0 0,0 0-1 0 0,0 0 1 0 0,0 0 0 0 0,0 0 0 0 0,0 1-1 0 0,-1-1 1 0 0,1 0 0 0 0,0 1 0 0 0,-1 0-1 0 0,1-1 1 0 0,0 1 0 0 0,-1 0 0 0 0,0 0-1 0 0,0 0 1 0 0,1 0 0 0 0,-1 0 0 0 0,0 0-1 0 0,0 0 1 0 0,-1 0 0 0 0,1 0 0 0 0,0 0-1 0 0,-1 0 1 0 0,1 1 0 0 0,-1-1 0 0 0,0 0-1 0 0,0 0 1 0 0,0 1 0 0 0,0-1 0 0 0,-1 3-1 0 0,1 11 64 0 0,-2-1 0 0 0,0 1 0 0 0,-7 22-1 0 0,6-26-92 0 0,-10 72 158 0 0,10-58-1156 0 0,-10 42-1 0 0,13-67 322 0 0,0 1 0 0 0,-1 0 0 0 0,1-1 0 0 0,-1 1 0 0 0,0-1 0 0 0,0 1 0 0 0,1 0 0 0 0,-1-1 0 0 0,0 0 0 0 0,0 1 0 0 0,0-1 0 0 0,0 0 0 0 0,-1 1-1 0 0,1-1 1 0 0,0 0 0 0 0,-1 0 0 0 0,1 0 0 0 0,0 0 0 0 0,-1 0 0 0 0,1 0 0 0 0,-3 0 0 0 0,-18 3-7336 0 0,4-4 5801 0 0,12 0 2274 0 0,-6 0-1140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6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48 88 0 0,'0'0'478'0'0,"-1"0"-1"0"0,0 0 1 0 0,1 0 0 0 0,-1 0-1 0 0,0-1 1 0 0,1 1 0 0 0,-1 0-1 0 0,-7-6 6688 0 0,7 6-6687 0 0,0-2 0 0 0,17-2 5972 0 0,41 3-1620 0 0,-51 1-4127 0 0,64 1 1483 0 0,52-1-1231 0 0,-41-7-5960 0 0,-78 7 3765 0 0,0-1 1 0 0,0 1 0 0 0,0-1-1 0 0,0 1 1 0 0,0-1-1 0 0,0 0 1 0 0,0 0 0 0 0,0 0-1 0 0,-1 0 1 0 0,1-1 0 0 0,0 1-1 0 0,-1-1 1 0 0,1 0 0 0 0,-1 1-1 0 0,1-1 1 0 0,3-5-1 0 0,-4 3 217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7 412 0 0,'17'-6'18413'0'0,"-14"20"-9979"0"0,-6-4-10103 0 0,-28 75 2211 0 0,3 2 1 0 0,-25 130-1 0 0,52-211-1356 0 0,-4 22 1458 0 0,1-22-3194 0 0,-1-17-5605 0 0,4 7 7661 0 0,1 1 1 0 0,-1-1-1 0 0,1 1 0 0 0,0-1 0 0 0,0 0 1 0 0,0 1-1 0 0,0-1 0 0 0,1 1 1 0 0,0-1-1 0 0,0 1 0 0 0,1-5 1 0 0,0 2 249 0 0,1 0 0 0 0,0 0-1 0 0,0 1 1 0 0,0 0 0 0 0,1-1 0 0 0,6-6 0 0 0,1 1 768 0 0,0 1 0 0 0,0 0 0 0 0,1 0 0 0 0,25-15 0 0 0,-22 17 438 0 0,1 1 0 0 0,-1 0 0 0 0,1 2-1 0 0,0-1 1 0 0,1 2 0 0 0,-1 0 0 0 0,1 1 0 0 0,23-1 0 0 0,-13 2-140 0 0,-1 2 0 0 0,0 1 0 0 0,1 1 0 0 0,43 9 0 0 0,-68-11-787 0 0,0 1 0 0 0,0-1 0 0 0,0 1 0 0 0,0-1 0 0 0,0 1 0 0 0,0-1 0 0 0,0 1 0 0 0,0 0 0 0 0,0 0 0 0 0,0 0 0 0 0,0 0 0 0 0,-1 1 0 0 0,1-1 0 0 0,0 0 0 0 0,-1 1 0 0 0,1-1 0 0 0,-1 1 0 0 0,0-1 0 0 0,1 1 0 0 0,-1 0 0 0 0,0-1 0 0 0,0 1 0 0 0,0 0 1 0 0,0 0-1 0 0,0 0 0 0 0,-1 0 0 0 0,1 0 0 0 0,0 4 0 0 0,-1 1 44 0 0,0 1 1 0 0,0-1 0 0 0,-1 0-1 0 0,0 1 1 0 0,-1-1 0 0 0,-4 13-1 0 0,1-1-110 0 0,-3 13-108 0 0,-23 83 223 0 0,6-40-3453 0 0,20-59 2156 0 0,3-9-606 0 0,-1 0-1 0 0,1 0 1 0 0,-2 0 0 0 0,-6 12-1 0 0,9-17 1415 0 0,0-1 0 0 0,0 1-1 0 0,-1-1 1 0 0,1 0 0 0 0,0 0 0 0 0,-1 1-1 0 0,1-1 1 0 0,-1 0 0 0 0,1 0 0 0 0,-1 0-1 0 0,1 0 1 0 0,-1-1 0 0 0,0 1-1 0 0,1 0 1 0 0,-1-1 0 0 0,0 1 0 0 0,0-1-1 0 0,0 1 1 0 0,1-1 0 0 0,-1 0 0 0 0,0 0-1 0 0,0 0 1 0 0,0 0 0 0 0,0 0 0 0 0,-1-1-1 0 0,-5-1-565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0 536 0 0,'0'6'9103'0'0,"-4"14"-3618"0"0,-1 9-1543 0 0,1-6-2507 0 0,0-1-1 0 0,-2 0 1 0 0,0-1 0 0 0,-14 33 0 0 0,-47 83-755 0 0,20-45-337 0 0,28-53-949 0 0,-1 0 0 0 0,-3-1-1 0 0,-1-1 1 0 0,-37 44 0 0 0,59-79 326 0 0,-1 2-732 0 0,-1 1 0 0 0,0-1-1 0 0,0-1 1 0 0,0 1-1 0 0,-1 0 1 0 0,-5 3 0 0 0,6-20-9973 0 0,9-9 7828 0 0,-2 12 1745 0 0,-1-1 388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25 148 0 0,'5'-3'540'0'0,"0"0"-1"0"0,-1 0 1 0 0,1 1-1 0 0,0 0 1 0 0,0-1-1 0 0,1 2 1 0 0,-1-1 0 0 0,0 0-1 0 0,1 1 1 0 0,-1 0-1 0 0,1 1 1 0 0,-1-1-1 0 0,1 1 1 0 0,-1 0 0 0 0,1 0-1 0 0,-1 1 1 0 0,1-1-1 0 0,-1 1 1 0 0,1 0-1 0 0,-1 1 1 0 0,9 3 0 0 0,-1-1 518 0 0,1 1 0 0 0,-1 1 0 0 0,-1 0 0 0 0,1 1 0 0 0,-1 1 1 0 0,0 0-1 0 0,15 12 0 0 0,-1 6 218 0 0,0 0-1 0 0,32 45 1 0 0,-26-26-1961 0 0,25 49 0 0 0,-38-67-776 0 0,4-8-3550 0 0,-21-18 4606 0 0,-1 0 1 0 0,1 0 0 0 0,0 0-1 0 0,-1-1 1 0 0,1 1 0 0 0,0-1-1 0 0,0 1 1 0 0,0-1-1 0 0,-1 1 1 0 0,1-1 0 0 0,0 0-1 0 0,0 0 1 0 0,0 0 0 0 0,0 0-1 0 0,0-1 1 0 0,0 1 0 0 0,-1 0-1 0 0,1-1 1 0 0,0 1-1 0 0,0-1 1 0 0,0 0 0 0 0,-1 1-1 0 0,1-1 1 0 0,0 0 0 0 0,-1 0-1 0 0,1 0 1 0 0,-1 0-1 0 0,1 0 1 0 0,1-2 0 0 0,16-14-2348 0 0,-11 6 1626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7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2 888 0 0,'0'0'1092'0'0,"20"-2"9826"0"0,18 10-3525 0 0,25-7-3177 0 0,-14 0-2910 0 0,84-4-641 0 0,-105 0-1041 0 0,-1 1 0 0 0,1 2 0 0 0,-1 1 0 0 0,1 1 0 0 0,-1 1 0 0 0,30 7 0 0 0,-56-9-35 0 0,1-1 1 0 0,0 1-1 0 0,-1 0 0 0 0,1 0 0 0 0,-1 0 1 0 0,1 0-1 0 0,-1 0 0 0 0,1 0 0 0 0,-1 0 1 0 0,0 1-1 0 0,1-1 0 0 0,-1 0 0 0 0,0 1 1 0 0,0-1-1 0 0,0 1 0 0 0,0-1 0 0 0,0 1 1 0 0,0 0-1 0 0,-1-1 0 0 0,1 1 0 0 0,-1 0 1 0 0,1-1-1 0 0,-1 1 0 0 0,1 0 0 0 0,-1 0 1 0 0,0 0-1 0 0,0-1 0 0 0,0 1 0 0 0,0 0 1 0 0,0 0-1 0 0,0 0 0 0 0,-1-1 0 0 0,1 1 1 0 0,0 0-1 0 0,-1 0 0 0 0,1-1 0 0 0,-1 1 1 0 0,0 0-1 0 0,0-1 0 0 0,0 1 0 0 0,0 0 1 0 0,0-1-1 0 0,0 0 0 0 0,0 1 0 0 0,0-1 1 0 0,0 1-1 0 0,-1-1 0 0 0,1 0 0 0 0,-1 0 1 0 0,1 0-1 0 0,-1 0 0 0 0,1 0 0 0 0,-1 0 1 0 0,-2 1-1 0 0,-5 0-520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0 884 0 0,'-5'1'639'0'0,"1"-1"1"0"0,-1 1-1 0 0,1 0 1 0 0,-1 0-1 0 0,1 0 1 0 0,0 1-1 0 0,0 0 0 0 0,0 0 1 0 0,-1 0-1 0 0,2 0 1 0 0,-1 0-1 0 0,0 1 0 0 0,0 0 1 0 0,1 0-1 0 0,-4 3 1 0 0,-8 9 2237 0 0,1 1 0 0 0,-13 18 0 0 0,-6 7-470 0 0,-115 139 654 0 0,92-109-3469 0 0,14-20-1267 0 0,11-20-3157 0 0,43-39-4882 0 0,6-2 5937 0 0,25-16 513 0 0,-31 18 2376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52 624 0 0,'27'-30'21214'0'0,"-31"64"-16817"0"0,-1 6-4192 0 0,3-1-1 0 0,1 1 0 0 0,2 0 1 0 0,1 0-1 0 0,11 53 1 0 0,-11-82-434 0 0,-1-4-202 0 0,0-1 1 0 0,1 0-1 0 0,-1 0 0 0 0,1 0 1 0 0,5 10-1 0 0,-3-34-10095 0 0,-1-8 7087 0 0,-8-29-1139 0 0,-4-45 932 0 0,9 78 4058 0 0,0 1-1 0 0,5-35 1 0 0,-4 51-61 0 0,-1 1 1 0 0,2-1-1 0 0,-1 1 0 0 0,1-1 1 0 0,-1 1-1 0 0,1 0 0 0 0,0 0 1 0 0,1-1-1 0 0,-1 2 0 0 0,1-1 1 0 0,0 0-1 0 0,0 0 0 0 0,0 1 1 0 0,7-6-1 0 0,-4 4 417 0 0,0 1-1 0 0,0 0 1 0 0,1 0-1 0 0,-1 1 1 0 0,1 0-1 0 0,0 0 0 0 0,0 1 1 0 0,14-4-1 0 0,-9 4 152 0 0,1 0 0 0 0,0 1 1 0 0,0 0-1 0 0,-1 1 0 0 0,1 0 0 0 0,0 1 0 0 0,0 1 0 0 0,-1 0 0 0 0,1 1 0 0 0,21 7 0 0 0,-29-8-830 0 0,-1 1 0 0 0,1-1 0 0 0,-1 1 0 0 0,0 0 0 0 0,1 1 0 0 0,-1-1 0 0 0,-1 1 0 0 0,1 0 0 0 0,0 0 0 0 0,-1 0 0 0 0,0 0 0 0 0,0 1 0 0 0,0-1 0 0 0,-1 1 0 0 0,1-1 0 0 0,-1 1 0 0 0,0 0 0 0 0,0 0 0 0 0,-1 0 0 0 0,0 1 0 0 0,0-1 0 0 0,1 7 0 0 0,0 10-21 0 0,0 0 1 0 0,-2 0-1 0 0,-4 44 1 0 0,-1-7-21 0 0,4-27-684 0 0,-11 53 0 0 0,11-81-120 0 0,0-1-1 0 0,-1 1 0 0 0,1-1 1 0 0,-1 1-1 0 0,0-1 1 0 0,0 1-1 0 0,0-1 1 0 0,0 0-1 0 0,-1 0 0 0 0,1 0 1 0 0,-1 0-1 0 0,0 0 1 0 0,0-1-1 0 0,0 1 1 0 0,0-1-1 0 0,0 0 0 0 0,-5 3 1 0 0,2-2-411 0 0,0 0 1 0 0,-1-1-1 0 0,1 1 1 0 0,0-1-1 0 0,-1-1 1 0 0,1 1 0 0 0,-1-1-1 0 0,0 0 1 0 0,-8 0-1 0 0,2-1 55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28 644 0 0,'0'0'937'0'0,"30"-9"7957"0"0,17 12-1383 0 0,-1 3-3379 0 0,-17-2-4323 0 0,37 1 1 0 0,-60-5-523 0 0,-1 1-204 0 0,-1-1 0 0 0,0 0 0 0 0,1 0 1 0 0,-1 0-1 0 0,0 0 0 0 0,0-1 0 0 0,1 1 0 0 0,-1-1 1 0 0,0 0-1 0 0,0 0 0 0 0,0-1 0 0 0,0 1 0 0 0,0-1 0 0 0,0 0 1 0 0,0 0-1 0 0,-1 0 0 0 0,1-1 0 0 0,-1 1 0 0 0,1-1 1 0 0,4-4-1 0 0,-3 0-174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54 113 644 0 0,'16'-14'2220'0'0,"0"1"-1"0"0,1 1 1 0 0,1 0 0 0 0,0 2-1 0 0,0 0 1 0 0,1 0-1 0 0,28-8 1 0 0,-37 14-1291 0 0,0 2 1 0 0,0-1-1 0 0,0 1 0 0 0,0 1 1 0 0,0 0-1 0 0,13 0 0 0 0,-6 3-298 0 0,0 0 0 0 0,33 8-1 0 0,-28-5-575 0 0,1-1 0 0 0,0-1-1 0 0,0-1 1 0 0,0-1-1 0 0,0-1 1 0 0,0-1-1 0 0,0-1 1 0 0,23-6-1 0 0,-40 7-48 0 0,0 0 0 0 0,0 0 0 0 0,0 1 0 0 0,1 0-1 0 0,-1 0 1 0 0,0 0 0 0 0,0 1 0 0 0,0-1 0 0 0,8 4 0 0 0,-12-4-2 0 0,0 1 1 0 0,0 0-1 0 0,-1 0 0 0 0,1 0 1 0 0,-1 0-1 0 0,1 0 1 0 0,0 0-1 0 0,-1 1 0 0 0,0-1 1 0 0,1 0-1 0 0,-1 1 1 0 0,0-1-1 0 0,0 1 1 0 0,0-1-1 0 0,0 1 0 0 0,0 0 1 0 0,0 0-1 0 0,0-1 1 0 0,-1 1-1 0 0,1 0 0 0 0,0 0 1 0 0,-1 0-1 0 0,0 0 1 0 0,1-1-1 0 0,-1 1 1 0 0,0 0-1 0 0,0 0 0 0 0,0 0 1 0 0,0 0-1 0 0,0 0 1 0 0,-1 0-1 0 0,1 0 0 0 0,-1 2 1 0 0,-1 5-55 0 0,-1 0 0 0 0,1 0 0 0 0,-1-1 0 0 0,0 1 0 0 0,-1-1 0 0 0,0 0 0 0 0,-1 0 0 0 0,0 0 0 0 0,-6 7 0 0 0,-8 10-3545 0 0,-31 28-1 0 0,15-18-5007 0 0,2-8 1189 0 0,18-18 4948 0 0,8-4 1550 0 0</inkml:trace>
  <inkml:trace contextRef="#ctx0" brushRef="#br0" timeOffset="1">194 27 628 0 0,'4'1'16721'0'0,"5"12"-13995"0"0,-8-6-1860 0 0,0 0 1 0 0,0 0 0 0 0,-1 0 0 0 0,0 0 0 0 0,-2 12-1 0 0,-2 6 50 0 0,-12 35-1 0 0,7-25-483 0 0,-21 93 312 0 0,-43 145-841 0 0,67-254-383 0 0,-19 45-2005 0 0,6-37-3442 0 0,-7-8-6191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38 248 0 0,'3'20'17250'0'0,"26"-23"-9758"0"0,-16 1-7630 0 0,51-14 757 0 0,-2 1-2231 0 0,-18 14-3691 0 0,-38 2 3969 0 0,1-1 1 0 0,-1 1-1 0 0,1-2 1 0 0,-1 1-1 0 0,1-1 1 0 0,-1 0 0 0 0,1 0-1 0 0,-1 0 1 0 0,0-1-1 0 0,0 0 1 0 0,0 0-1 0 0,9-5 1 0 0,-8 2 360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70 792 0 0,'3'-7'846'0'0,"0"1"1"0"0,0-1-1 0 0,1 0 0 0 0,8-11 0 0 0,11-6 12318 0 0,-16 30-8957 0 0,-7-6-4125 0 0,1 0 1 0 0,-1 0 0 0 0,1 1-1 0 0,-1-1 1 0 0,1 0-1 0 0,-1 0 1 0 0,0 1-1 0 0,1-1 1 0 0,-1 0 0 0 0,1 1-1 0 0,-1-1 1 0 0,0 1-1 0 0,1-1 1 0 0,-1 0 0 0 0,0 1-1 0 0,1-1 1 0 0,-1 1-1 0 0,0-1 1 0 0,0 1-1 0 0,0-1 1 0 0,1 1 0 0 0,-1-1-1 0 0,0 1 1 0 0,0-1-1 0 0,0 1 1 0 0,0-1-1 0 0,0 1 1 0 0,0-1 0 0 0,0 1-1 0 0,0 0 1 0 0,0-1-1 0 0,0 1 1 0 0,-3 49 842 0 0,-16 92 1 0 0,-2 3-1022 0 0,14 157-2935 0 0,7-298 2882 0 0,0 3-365 0 0,-3 42-4777 0 0,3-47 4703 0 0,0 0 1 0 0,0 0 0 0 0,0 0 0 0 0,-1 0 0 0 0,1 0 0 0 0,-1 0-1 0 0,0 0 1 0 0,1-1 0 0 0,-1 1 0 0 0,0 0 0 0 0,0 0 0 0 0,0-1-1 0 0,0 1 1 0 0,0-1 0 0 0,-1 1 0 0 0,1-1 0 0 0,0 1 0 0 0,-1-1-1 0 0,-2 2 1 0 0,-9-2-3676 0 0,5-1 3161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1 768 0 0,'0'0'3216'0'0,"20"21"7429"0"0,-17-19-9710 0 0,1 0-1 0 0,0 0 1 0 0,0 0 0 0 0,0 0-1 0 0,0-1 1 0 0,6 2-1 0 0,27 0 2253 0 0,-18-4-3003 0 0,-1-2-1 0 0,22-5 1 0 0,-24 4-180 0 0,1 1 0 0 0,31-3 0 0 0,-44 6 49 0 0,1 0 1 0 0,0 1-1 0 0,0-1 0 0 0,0 1 1 0 0,-1-1-1 0 0,1 2 0 0 0,0-1 1 0 0,-1 0-1 0 0,1 1 0 0 0,-1 0 0 0 0,6 3 1 0 0,-8-4-22 0 0,0 1 0 0 0,-1-1 0 0 0,1 1 0 0 0,-1-1 0 0 0,1 1 0 0 0,-1 0 0 0 0,0 0-1 0 0,0-1 1 0 0,0 1 0 0 0,0 0 0 0 0,0 0 0 0 0,0 0 0 0 0,0 0 0 0 0,-1 0 0 0 0,1 1 0 0 0,-1-1 0 0 0,1 0 0 0 0,-1 0 0 0 0,0 0 0 0 0,0 0 0 0 0,0 1 0 0 0,0-1 0 0 0,0 0 0 0 0,0 0 0 0 0,-1 0 0 0 0,1 0 0 0 0,-2 3 0 0 0,-6 22 26 0 0,-1 0 1 0 0,-2-1 0 0 0,-1 0-1 0 0,-27 43 1 0 0,17-30-42 0 0,8-15-101 0 0,-58 99 251 0 0,61-108-487 0 0,0 0 0 0 0,-1 0 0 0 0,-1-1 0 0 0,0-1 0 0 0,-21 18 0 0 0,31-29-380 0 0,0 0 0 0 0,0 0 0 0 0,0 0-1 0 0,0 0 1 0 0,0 0 0 0 0,-1-1 0 0 0,1 1 0 0 0,-7 1 0 0 0,7-26-14851 0 0,3 14 14324 0 0,0 0 133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66 868 0 0,'0'-3'453'0'0,"1"0"1"0"0,0 0-1 0 0,-1 0 0 0 0,1-1 1 0 0,1 1-1 0 0,-1 0 0 0 0,0 0 1 0 0,1 1-1 0 0,0-1 0 0 0,-1 0 0 0 0,1 0 1 0 0,0 1-1 0 0,1-1 0 0 0,-1 1 1 0 0,0 0-1 0 0,1-1 0 0 0,-1 1 1 0 0,1 0-1 0 0,0 0 0 0 0,-1 1 0 0 0,1-1 1 0 0,0 1-1 0 0,0-1 0 0 0,0 1 1 0 0,0 0-1 0 0,0 0 0 0 0,1 0 1 0 0,4 0-1 0 0,-3 1 205 0 0,-1 0 0 0 0,0 0 1 0 0,0 0-1 0 0,0 1 0 0 0,0-1 0 0 0,0 1 1 0 0,0 0-1 0 0,0 1 0 0 0,-1-1 0 0 0,1 1 1 0 0,0-1-1 0 0,4 4 0 0 0,-3-2-329 0 0,-1 0 1 0 0,0 0-1 0 0,0 1 1 0 0,0 0-1 0 0,0-1 1 0 0,4 7-1 0 0,97 148 1310 0 0,-71-100-1531 0 0,44 54 0 0 0,31 13-144 0 0,-95-112-629 0 0,-1 0 0 0 0,2-1 1 0 0,0-1-1 0 0,0 0 1 0 0,1-1-1 0 0,32 14 0 0 0,-47-23 303 0 0,1 0 0 0 0,-1 0-1 0 0,1 0 1 0 0,0-1 0 0 0,-1 1-1 0 0,1-1 1 0 0,0 0 0 0 0,0 1-1 0 0,-1-1 1 0 0,1 0 0 0 0,0 0-1 0 0,0 0 1 0 0,-1 0 0 0 0,1 0 0 0 0,0 0-1 0 0,0-1 1 0 0,-1 1 0 0 0,1-1-1 0 0,0 1 1 0 0,-1-1 0 0 0,1 1-1 0 0,0-1 1 0 0,-1 0 0 0 0,1 0-1 0 0,-1 0 1 0 0,1 0 0 0 0,-1 0-1 0 0,3-2 1 0 0,-2-1-416 0 0,0 1 1 0 0,0-1-1 0 0,0 1 0 0 0,0-1 1 0 0,-1 1-1 0 0,0-1 0 0 0,1 0 1 0 0,-1 0-1 0 0,0 0 0 0 0,-1 0 1 0 0,1-7-1 0 0,0-2-494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7 736 0 0,'2'-1'1537'0'0,"-2"1"-1419"0"0,0 0 0 0 0,0 0 0 0 0,0 0 1 0 0,0-1-1 0 0,0 1 0 0 0,0 0 0 0 0,0 0 0 0 0,-2-4 3311 0 0,2 4-3311 0 0,0 0 0 0 0,0 0 0 0 0,0 0 0 0 0,0 0 1 0 0,0 0-1 0 0,-1 0 0 0 0,1 0 0 0 0,0 0 1 0 0,0 0-1 0 0,0 0 0 0 0,0 0 0 0 0,-1 0 0 0 0,1 0 1 0 0,15 0 6468 0 0,40 17 850 0 0,3-3-3860 0 0,119 12-2105 0 0,-144-24-1498 0 0,-1-3 0 0 0,1 0-1 0 0,35-7 1 0 0,58-3-1878 0 0,-125 11 1735 0 0,0 0 0 0 0,0-1 1 0 0,0 1-1 0 0,0 0 1 0 0,0 0-1 0 0,1 1 0 0 0,-1-1 1 0 0,0 0-1 0 0,0 0 0 0 0,0 0 1 0 0,0 1-1 0 0,0-1 1 0 0,0 0-1 0 0,0 1 0 0 0,0-1 1 0 0,0 1-1 0 0,0-1 1 0 0,-1 1-1 0 0,1-1 0 0 0,0 1 1 0 0,0 0-1 0 0,0 0 0 0 0,-1-1 1 0 0,2 3-1 0 0,-1-2-163 0 0,-1 0-1 0 0,0 0 0 0 0,0 0 1 0 0,0 1-1 0 0,0-1 0 0 0,0 0 1 0 0,0 0-1 0 0,-1 0 1 0 0,1 1-1 0 0,0-1 0 0 0,0 0 1 0 0,-1 0-1 0 0,1 0 0 0 0,-1 0 1 0 0,1 0-1 0 0,-1 0 1 0 0,1 0-1 0 0,-2 1 0 0 0,-3 5-1511 0 0,0 0 1 0 0,-1 0-1 0 0,0-1 0 0 0,-12 11 0 0 0,-23 12-2258 0 0,25-22 3061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0 232 0 0,'-18'3'2660'0'0,"17"-2"-2305"0"0,0-1-1 0 0,1 0 1 0 0,-1 0-1 0 0,1 1 0 0 0,-1-1 1 0 0,0 1-1 0 0,1-1 1 0 0,-1 0-1 0 0,1 1 0 0 0,-1-1 1 0 0,1 1-1 0 0,0-1 0 0 0,-1 1 1 0 0,1 0-1 0 0,-1-1 1 0 0,1 1-1 0 0,0-1 0 0 0,0 1 1 0 0,-1 0-1 0 0,1-1 1 0 0,0 1-1 0 0,0 0 0 0 0,-1 0 1 0 0,2 3 1623 0 0,-1 0 0 0 0,0 0 0 0 0,1 0 0 0 0,0 0-1 0 0,0 0 1 0 0,0-1 0 0 0,3 7 0 0 0,2 7 1137 0 0,-2 0-4144 0 0,4 109 2126 0 0,-6-70-1238 0 0,12 71 1 0 0,-10-103-106 0 0,-3-15-168 0 0,0 0-1 0 0,1 0 1 0 0,0-1 0 0 0,0 1 0 0 0,1-1-1 0 0,5 10 1 0 0,-3-31-7342 0 0,0-5 4702 0 0,-10-89-8383 0 0,-9 1 7352 0 0,13 98 4437 0 0,0 1 0 0 0,0-1 1 0 0,1 0-1 0 0,0 1 0 0 0,1-1 1 0 0,-1 0-1 0 0,2 1 0 0 0,-1-1 0 0 0,3-7 1 0 0,-3 12 230 0 0,0 0 0 0 0,1 0 1 0 0,-1 0-1 0 0,1-1 0 0 0,0 2 0 0 0,-1-1 1 0 0,1 0-1 0 0,1 0 0 0 0,-1 0 1 0 0,0 1-1 0 0,1-1 0 0 0,-1 1 1 0 0,1 0-1 0 0,0 0 0 0 0,0 0 0 0 0,0 0 1 0 0,0 0-1 0 0,0 1 0 0 0,0-1 1 0 0,0 1-1 0 0,6-2 0 0 0,11-1 3008 0 0,40-4 0 0 0,64 6-753 0 0,14-2-2499 0 0,-68-4-249 0 0,74-6-46 0 0,-118 12-45 0 0,-1 2 1 0 0,1 2-1 0 0,37 5 1 0 0,-57-6 11 0 0,-1 0 1 0 0,0 0 0 0 0,0 1 0 0 0,0-1 0 0 0,0 1 0 0 0,0 0-1 0 0,0 1 1 0 0,-1-1 0 0 0,1 1 0 0 0,-1 0 0 0 0,1 0 0 0 0,-1 0-1 0 0,0 1 1 0 0,0 0 0 0 0,-1-1 0 0 0,1 1 0 0 0,-1 1 0 0 0,0-1-1 0 0,0 0 1 0 0,0 1 0 0 0,0-1 0 0 0,-1 1 0 0 0,3 9 0 0 0,-2-2 30 0 0,0-1 1 0 0,-1 1 0 0 0,-1 0 0 0 0,0 0-1 0 0,0 0 1 0 0,-2 0 0 0 0,1 0-1 0 0,-2 0 1 0 0,-2 16 0 0 0,-3 7-289 0 0,-1-1 0 0 0,-2 0 0 0 0,-1-1 0 0 0,-2 0 0 0 0,-18 34 0 0 0,30-65-49 0 0,0-1 1 0 0,0 1 0 0 0,0-1-1 0 0,0 1 1 0 0,0-1 0 0 0,0 0-1 0 0,0 1 1 0 0,-1-1-1 0 0,1 0 1 0 0,-1 0 0 0 0,1 0-1 0 0,-1 0 1 0 0,1 0-1 0 0,-1 0 1 0 0,1 0 0 0 0,-1-1-1 0 0,0 1 1 0 0,1-1 0 0 0,-1 1-1 0 0,0-1 1 0 0,0 1-1 0 0,1-1 1 0 0,-1 0 0 0 0,0 0-1 0 0,0 0 1 0 0,0 0 0 0 0,-2-1-1 0 0,-4 0-2339 0 0,0-1-1 0 0,0 0 1 0 0,1-1-1 0 0,-15-6 1 0 0,-1-1-1483 0 0,13 6 3111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79 620 0 0,'0'0'252'0'0,"-1"0"1"0"0,1 0-1 0 0,-1-1 0 0 0,1 1 1 0 0,-1 0-1 0 0,1 0 0 0 0,0-1 1 0 0,-1 1-1 0 0,1 0 0 0 0,-1 0 1 0 0,1-1-1 0 0,0 1 0 0 0,-1 0 1 0 0,1-1-1 0 0,0 1 0 0 0,0-1 1 0 0,-1 1-1 0 0,1 0 0 0 0,0-1 1 0 0,0 1-1 0 0,-1-1 0 0 0,1 1 1 0 0,0 0-1 0 0,0-1 0 0 0,0 1 1 0 0,0-1-1 0 0,0 1 0 0 0,0-1 1 0 0,0 1-1 0 0,0-1 0 0 0,0 0 1 0 0,13-7 5499 0 0,38-1 665 0 0,-34 6-4910 0 0,24-5 781 0 0,75-4 1 0 0,-25 4-1964 0 0,-50 2-325 0 0,-15 1-200 0 0,0 1 1 0 0,0 2 0 0 0,0 1 0 0 0,0 0-1 0 0,1 2 1 0 0,27 5 0 0 0,-28 4-2093 0 0,-26-10 1973 0 0,1 1 0 0 0,-1-1-1 0 0,1 0 1 0 0,0 1 0 0 0,-1-1-1 0 0,1 1 1 0 0,-1-1 0 0 0,1 1-1 0 0,-1-1 1 0 0,0 1 0 0 0,1-1 0 0 0,-1 1-1 0 0,1-1 1 0 0,-1 1 0 0 0,0 0-1 0 0,1-1 1 0 0,-1 1 0 0 0,0 0-1 0 0,0-1 1 0 0,1 2 0 0 0,-19 7-13191 0 0,1-15 11276 0 0,9 1 1301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70 56 0 0,'2'-44'2958'0'0,"0"31"1553"0"0,-1 0 5124 0 0,6 27-4740 0 0,-13 63-709 0 0,-16 39-2929 0 0,3-19-894 0 0,-29 399 192 0 0,31-273-912 0 0,11-174 45 0 0,-1 23-3661 0 0,7-96-7509 0 0,1 12 9528 0 0,1 0 1 0 0,0 1-1 0 0,1-1 1 0 0,8-20-1 0 0,-6 15 728 0 0,-1 1 228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29 640 0 0,'0'-2'216'0'0,"12"-17"3412"0"0,3 12 8891 0 0,-5 28-8328 0 0,-10-12-3416 0 0,1 0 0 0 0,-1 0 0 0 0,-1 0 0 0 0,1 0 0 0 0,-2 0 0 0 0,-3 16-1 0 0,-22 55-4 0 0,9-30-373 0 0,-21 66-87 0 0,-42 155-180 0 0,28 2-494 0 0,33-89-2681 0 0,19-170 2227 0 0,-5 44-5118 0 0,-4-22-3041 0 0,9-36 8732 0 0,1 0-1 0 0,0 1 0 0 0,0-1 0 0 0,-1 1 0 0 0,1-1 1 0 0,0 1-1 0 0,-1-1 0 0 0,1 0 0 0 0,0 1 0 0 0,-1-1 0 0 0,1 0 1 0 0,-1 1-1 0 0,1-1 0 0 0,0 0 0 0 0,-1 1 0 0 0,1-1 0 0 0,-1 0 1 0 0,1 0-1 0 0,-1 0 0 0 0,1 1 0 0 0,-1-1 0 0 0,1 0 0 0 0,-1 0 1 0 0,1 0-1 0 0,-1 0 0 0 0,1 0 0 0 0,-1 0 0 0 0,1 0 0 0 0,-1 0 1 0 0,0 0-1 0 0,-5 0-779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44 308 0 0,'-4'-3'11864'0'0,"3"3"-11679"0"0,15-8 4602 0 0,22-5-1521 0 0,79-3 1472 0 0,-64 13-4476 0 0,72 6 1 0 0,-95-2-603 0 0,-18-2-31 0 0,1 2 0 0 0,-1 0 0 0 0,18 3 0 0 0,-25-3-456 0 0,0 0 1 0 0,1 1 0 0 0,-1-1 0 0 0,0 1 0 0 0,0-1 0 0 0,0 1 0 0 0,0 0 0 0 0,5 4 0 0 0,-27 13-10998 0 0,-6-6 8382 0 0,15-8 2538 0 0</inkml:trace>
  <inkml:trace contextRef="#ctx0" brushRef="#br0" timeOffset="1">1 164 768 0 0,'0'0'5671'0'0,"14"20"4245"0"0,-6 47-2320 0 0,-9 38-5609 0 0,0-38-1629 0 0,0-30-320 0 0,1 1-377 0 0,0 0 0 0 0,9 49 1 0 0,-11-105-11987 0 0,0-9 6282 0 0,-3-48 359 0 0,1 55 4742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2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78 144 0 0,'2'-5'605'0'0,"2"0"1"0"0,-1 0-1 0 0,0 1 1 0 0,1-1-1 0 0,0 1 1 0 0,0 0-1 0 0,0 0 1 0 0,1 0-1 0 0,-1 1 1 0 0,1 0-1 0 0,0 0 1 0 0,0 0-1 0 0,0 0 1 0 0,0 1-1 0 0,0-1 0 0 0,1 1 1 0 0,9-2-1 0 0,5 1 1824 0 0,0 0-1 0 0,0 2 1 0 0,36 0-1 0 0,7 1-267 0 0,-56-1-1876 0 0,18-1 189 0 0,0 1 0 0 0,0 1 1 0 0,46 6-1 0 0,-70-5-446 0 0,1 0 1 0 0,-1 0 0 0 0,1 0-1 0 0,-1 0 1 0 0,1 0-1 0 0,-1 0 1 0 0,1 1-1 0 0,-1-1 1 0 0,0 0-1 0 0,0 1 1 0 0,0-1-1 0 0,0 1 1 0 0,0-1-1 0 0,0 1 1 0 0,0 0-1 0 0,0-1 1 0 0,-1 1-1 0 0,1 0 1 0 0,-1 0-1 0 0,1 0 1 0 0,-1-1-1 0 0,0 1 1 0 0,1 0-1 0 0,-1 0 1 0 0,0 0-1 0 0,0 0 1 0 0,-1 3-1 0 0,-5 59 543 0 0,5-57-491 0 0,-44 328 1815 0 0,43-318-1940 0 0,1-2-293 0 0,-1 0 0 0 0,-1-1 0 0 0,0 1 0 0 0,-1 0 0 0 0,-7 17 0 0 0,10-31-16 0 0,1-1 0 0 0,0 1-1 0 0,0 0 1 0 0,-1-1-1 0 0,1 1 1 0 0,0-1-1 0 0,-1 1 1 0 0,1 0 0 0 0,-1-1-1 0 0,1 1 1 0 0,-1-1-1 0 0,1 1 1 0 0,-1-1-1 0 0,1 1 1 0 0,-1-1 0 0 0,0 0-1 0 0,1 1 1 0 0,-1-1-1 0 0,1 0 1 0 0,-1 1-1 0 0,0-1 1 0 0,1 0 0 0 0,-1 0-1 0 0,0 1 1 0 0,0-1-1 0 0,1 0 1 0 0,-1 0-1 0 0,0 0 1 0 0,1 0 0 0 0,-1 0-1 0 0,0 0 1 0 0,0 0-1 0 0,1 0 1 0 0,-1 0-1 0 0,0-1 1 0 0,1 1 0 0 0,-2 0-1 0 0,-20-20-7732 0 0,12 10 4975 0 0,2 5 2033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47 520 0 0,'24'-24'3238'0'0,"-1"1"10067"0"0,-24 35-9147 0 0,-14 10-2410 0 0,12-17-1054 0 0,-138 174 1481 0 0,64-86-5782 0 0,72-85 4725 0 0,0 2-9179 0 0,21-21-5662 0 0,-11 5 12682 0 0</inkml:trace>
  <inkml:trace contextRef="#ctx0" brushRef="#br0" timeOffset="1">122 123 36 0 0,'7'-7'1013'0'0,"-1"0"0"0"0,1 0 0 0 0,0 1 1 0 0,0 0-1 0 0,15-10 0 0 0,-18 14-363 0 0,0 1-1 0 0,-1-1 1 0 0,2 1 0 0 0,-1-1-1 0 0,0 1 1 0 0,0 0 0 0 0,0 1 0 0 0,0-1-1 0 0,1 1 1 0 0,-1 0 0 0 0,0 0-1 0 0,0 0 1 0 0,1 0 0 0 0,-1 1-1 0 0,6 1 1 0 0,7 2 2111 0 0,0 1 0 0 0,32 15 0 0 0,28 21-717 0 0,-68-37-2085 0 0,9 5 55 0 0,0-1 0 0 0,19 6 0 0 0,-18-8-305 0 0,-1 1 0 0 0,18 10-1 0 0,-32-15 353 0 0,36 24-3696 0 0,-39-26 3340 0 0,-1 1 1 0 0,1-1-1 0 0,0 1 1 0 0,-1-1-1 0 0,1 1 1 0 0,-1 0-1 0 0,1-1 0 0 0,-1 1 1 0 0,1 0-1 0 0,-1-1 1 0 0,1 1-1 0 0,-1 0 0 0 0,0 0 1 0 0,1 0-1 0 0,-1-1 1 0 0,0 1-1 0 0,0 0 1 0 0,1 1-1 0 0,-2-1-55 0 0,1 0 0 0 0,-1-1 0 0 0,1 1 1 0 0,0-1-1 0 0,-1 1 0 0 0,0 0 0 0 0,1-1 0 0 0,-1 1 0 0 0,1-1 0 0 0,-1 1 1 0 0,0-1-1 0 0,1 0 0 0 0,-1 1 0 0 0,0-1 0 0 0,1 0 0 0 0,-1 1 0 0 0,0-1 1 0 0,1 0-1 0 0,-1 0 0 0 0,0 0 0 0 0,0 1 0 0 0,0-1 0 0 0,1 0 0 0 0,-1 0 1 0 0,-1 0-1 0 0,-36 3-5756 0 0,29-3 5207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36 492 0 0,'1'-2'307'0'0,"0"1"1"0"0,0-1-1 0 0,0 0 0 0 0,1 0 0 0 0,-1 1 1 0 0,0-1-1 0 0,1 1 0 0 0,0-1 0 0 0,-1 1 1 0 0,1 0-1 0 0,0-1 0 0 0,0 1 0 0 0,-1 0 1 0 0,1 0-1 0 0,0 0 0 0 0,0 1 1 0 0,0-1-1 0 0,0 0 0 0 0,0 1 0 0 0,1-1 1 0 0,-1 1-1 0 0,4 0 0 0 0,55-1 5090 0 0,-40 1-3367 0 0,-19 0-1901 0 0,35 1 1412 0 0,-1-3 1 0 0,38-5-1 0 0,-74 7-1624 0 0,1 0-1 0 0,-1-1 1 0 0,0 1 0 0 0,0 0-1 0 0,1 0 1 0 0,-1 0 0 0 0,0 0-1 0 0,0 0 1 0 0,1 0 0 0 0,-1 0-1 0 0,0 0 1 0 0,1 0 0 0 0,-1 0-1 0 0,0 0 1 0 0,0 0-1 0 0,1 0 1 0 0,-1 0 0 0 0,0 0-1 0 0,0 1 1 0 0,1-1 0 0 0,-1 0-1 0 0,0 0 1 0 0,0 0 0 0 0,1 0-1 0 0,-1 0 1 0 0,0 0 0 0 0,0 1-1 0 0,0-1 1 0 0,1 0-1 0 0,-1 0 1 0 0,0 0 0 0 0,0 1-1 0 0,0-1 1 0 0,0 0 0 0 0,1 0-1 0 0,-1 1 1 0 0,0-1 0 0 0,0 0-1 0 0,0 0 1 0 0,0 1 0 0 0,0-1-1 0 0,0 0 1 0 0,0 0 0 0 0,0 1-1 0 0,-5 16-2639 0 0,-14 14-1485 0 0,5-14 2180 0 0,0 0 0 0 0,-1-2 0 0 0,-32 26 0 0 0,30-29 1263 0 0</inkml:trace>
  <inkml:trace contextRef="#ctx0" brushRef="#br0" timeOffset="1">18 241 112 0 0,'-17'2'4031'0'0,"29"1"3769"0"0,17 0-407 0 0,-15-2-7694 0 0,136-9 6121 0 0,-51-9-10719 0 0,-78 12-1079 0 0,0-1 0 0 0,38-16 0 0 0,-45 17 4676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9 788 0 0,'-1'0'216'0'0,"1"-1"0"0"0,-1 0 1 0 0,1 1-1 0 0,-1-1 0 0 0,0 1 0 0 0,1-1 0 0 0,-1 0 0 0 0,1 1 0 0 0,-1 0 1 0 0,0-1-1 0 0,0 1 0 0 0,1-1 0 0 0,-1 1 0 0 0,0 0 0 0 0,0-1 1 0 0,1 1-1 0 0,-1 0 0 0 0,0 0 0 0 0,0 0 0 0 0,0-1 0 0 0,1 1 0 0 0,-1 0 1 0 0,0 0-1 0 0,0 0 0 0 0,0 0 0 0 0,0 1 0 0 0,1-1 0 0 0,-1 0 1 0 0,0 0-1 0 0,0 0 0 0 0,0 1 0 0 0,1-1 0 0 0,-1 0 0 0 0,0 1 0 0 0,0-1 1 0 0,1 0-1 0 0,-1 1 0 0 0,0-1 0 0 0,1 1 0 0 0,-1 0 0 0 0,1-1 1 0 0,-1 1-1 0 0,1-1 0 0 0,-1 1 0 0 0,1 0 0 0 0,-1-1 0 0 0,1 1 1 0 0,-1 1-1 0 0,-5 6 1283 0 0,0 1 1 0 0,0 0 0 0 0,-4 12 0 0 0,2-5 103 0 0,-42 83 2966 0 0,39-73-4392 0 0,-1-1 0 0 0,-2 0 0 0 0,0-1 0 0 0,-1-1-1 0 0,-19 22 1 0 0,24-29-2579 0 0,10-16 2263 0 0,0 0 0 0 0,0 0 0 0 0,0 1 0 0 0,0-1 1 0 0,0 0-1 0 0,0 0 0 0 0,0 0 0 0 0,0 0 0 0 0,0 1 1 0 0,0-1-1 0 0,0 0 0 0 0,0 0 0 0 0,0 0 0 0 0,1 0 1 0 0,1 2-2222 0 0,-2-2 2221 0 0,1 0 0 0 0,-1 0 1 0 0,0 0-1 0 0,0 0 0 0 0,0 0 0 0 0,1 0 0 0 0,-1 0 1 0 0,0 0-1 0 0,0 0 0 0 0,1 0 0 0 0,32-8-9563 0 0,-25 5 10203 0 0,57-21-6140 0 0,-50 17 4618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18 488 0 0,'2'-2'409'0'0,"1"0"0"0"0,0 0 1 0 0,-1 0-1 0 0,1 1 0 0 0,0-1 0 0 0,0 1 0 0 0,1 0 0 0 0,-1 0 1 0 0,0 0-1 0 0,0 0 0 0 0,0 0 0 0 0,1 1 0 0 0,-1 0 0 0 0,0 0 1 0 0,1-1-1 0 0,-1 2 0 0 0,0-1 0 0 0,0 0 0 0 0,1 1 0 0 0,-1-1 0 0 0,0 1 1 0 0,0 0-1 0 0,1 0 0 0 0,-1 1 0 0 0,0-1 0 0 0,5 4 0 0 0,4 2 1010 0 0,0 0 0 0 0,0 1-1 0 0,-1 1 1 0 0,0 0 0 0 0,9 10-1 0 0,-6-4-587 0 0,0 1-1 0 0,-1 1 0 0 0,-1 0 1 0 0,14 26-1 0 0,34 81-363 0 0,-14-27-583 0 0,-28-64-311 0 0,17 34-2636 0 0,-21-22-4880 0 0,-14-43 7496 0 0,0 0 0 0 0,0-1 0 0 0,0 1 0 0 0,0-1 0 0 0,0 1 0 0 0,0 0 0 0 0,0-1 0 0 0,-1 1 0 0 0,1-1 0 0 0,-1 1 0 0 0,1-1 0 0 0,-1 1 0 0 0,1-1 0 0 0,-1 1 0 0 0,0-1 0 0 0,0 0 0 0 0,0 1 0 0 0,0-1 0 0 0,0 0 0 0 0,0 0 0 0 0,0 0 0 0 0,0 1 0 0 0,0-1 0 0 0,-1 0 0 0 0,1-1 0 0 0,-3 3 0 0 0,-3-1-509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4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0 680 0 0,'-1'1'218'0'0,"0"-1"-1"0"0,0 1 0 0 0,0 0 1 0 0,0 0-1 0 0,0-1 1 0 0,1 1-1 0 0,-1 0 1 0 0,0 0-1 0 0,1 0 0 0 0,-1 0 1 0 0,0 0-1 0 0,1 0 1 0 0,-1 0-1 0 0,1 0 1 0 0,0 0-1 0 0,-1 0 1 0 0,1 0-1 0 0,0 0 0 0 0,0 0 1 0 0,-1 0-1 0 0,1 2 1 0 0,0 30 5519 0 0,-1-4-205 0 0,-3-15-3712 0 0,-1 0 0 0 0,0 0 0 0 0,-11 20 0 0 0,-52 74 941 0 0,32-54-2429 0 0,23-34-193 0 0,5-9-51 0 0,1 0 1 0 0,0 0-1 0 0,0 1 1 0 0,2 0-1 0 0,-1 0 0 0 0,-6 23 1 0 0,12-34-61 0 0,0 0 1 0 0,0 0-1 0 0,0 0 1 0 0,0 0-1 0 0,0 0 1 0 0,0 0-1 0 0,0 0 1 0 0,0 0-1 0 0,0 0 1 0 0,0 0-1 0 0,0 0 1 0 0,1 0-1 0 0,-1 0 1 0 0,0 0-1 0 0,1 0 1 0 0,-1 0-1 0 0,1 0 1 0 0,-1 0-1 0 0,1-1 1 0 0,0 1-1 0 0,-1 0 1 0 0,1 0-1 0 0,0 0 1 0 0,0 0 0 0 0,1 0 3 0 0,0 1 1 0 0,1-1 0 0 0,-1 0-1 0 0,0 0 1 0 0,0 0 0 0 0,1 0 0 0 0,-1-1-1 0 0,0 1 1 0 0,1 0 0 0 0,2-1-1 0 0,10 1 21 0 0,-1 0-1 0 0,29-4 0 0 0,-28 1-37 0 0,63-4-76 0 0,-31 1-630 0 0,-1 3 0 0 0,68 3 0 0 0,-102 0-79 0 0,-9-1 184 0 0,0 0 0 0 0,0 0 0 0 0,0 0-1 0 0,0 0 1 0 0,0 1 0 0 0,0-1 0 0 0,0 1-1 0 0,-1 0 1 0 0,1 0 0 0 0,0 0-1 0 0,5 2 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36 188 0 0,'11'-19'1749'0'0,"2"5"3183"0"0,-13 14-4680 0 0,1 0 0 0 0,-1 0-1 0 0,1-1 1 0 0,-1 1 0 0 0,1 0 0 0 0,-1 0 0 0 0,1-1-1 0 0,-1 1 1 0 0,1 0 0 0 0,-1 0 0 0 0,1 0 0 0 0,0 0-1 0 0,-1 0 1 0 0,1 0 0 0 0,-1 0 0 0 0,1 0 0 0 0,-1 0-1 0 0,1 0 1 0 0,-1 0 0 0 0,1 0 0 0 0,-1 1 0 0 0,1-1-1 0 0,-1 0 1 0 0,2 1 0 0 0,-1 0 223 0 0,1 0 0 0 0,-1 0 0 0 0,1 1-1 0 0,-1-1 1 0 0,0 0 0 0 0,0 1 0 0 0,0 0 0 0 0,0-1 0 0 0,0 1 0 0 0,0-1 0 0 0,1 4-1 0 0,0 1 157 0 0,0 0 0 0 0,0 0-1 0 0,-1 0 1 0 0,0 1 0 0 0,0-1-1 0 0,0 1 1 0 0,-1-1 0 0 0,-1 13-1 0 0,-8 57 930 0 0,6-58-1402 0 0,-17 72 111 0 0,13-69-400 0 0,2-1 1 0 0,1 1-1 0 0,0 0 0 0 0,2 0 1 0 0,0 1-1 0 0,1-1 0 0 0,3 25 1 0 0,13-70-17775 0 0,3-27 11727 0 0,-13 39 5049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9 296 0 0,'12'9'7747'0'0,"-12"-9"-7632"0"0,0 1 0 0 0,0 0 0 0 0,-1 0 0 0 0,1-1 0 0 0,0 1 1 0 0,0 0-1 0 0,-1 0 0 0 0,1-1 0 0 0,-1 1 0 0 0,1 0 0 0 0,-1-1 0 0 0,1 1 1 0 0,-1 0-1 0 0,1-1 0 0 0,-1 1 0 0 0,1-1 0 0 0,-1 1 0 0 0,1-1 0 0 0,-1 1 1 0 0,0-1-1 0 0,1 0 0 0 0,-1 1 0 0 0,0-1 0 0 0,0 0 0 0 0,1 1 0 0 0,-1-1 0 0 0,0 0 1 0 0,0 0-1 0 0,1 0 0 0 0,-1 0 0 0 0,0 0 0 0 0,0 0 0 0 0,0 0 0 0 0,1 0 1 0 0,-1 0-1 0 0,0 0 0 0 0,0 0 0 0 0,0 0 0 0 0,1 0 0 0 0,-1-1 0 0 0,0 1 1 0 0,1 0-1 0 0,-1-1 0 0 0,-1 1 0 0 0,-29-22-90 0 0,30 22-15 0 0,-8-9 7148 0 0,10 10-7038 0 0,0 0 0 0 0,0 0 1 0 0,-1 0-1 0 0,1 0 1 0 0,1 0-1 0 0,-1 0 1 0 0,0-1-1 0 0,0 1 0 0 0,0 0 1 0 0,0-1-1 0 0,0 1 1 0 0,1-1-1 0 0,-1 0 1 0 0,0 1-1 0 0,0-1 0 0 0,1 0 1 0 0,-1 0-1 0 0,0 1 1 0 0,1-1-1 0 0,-1 0 1 0 0,0 0-1 0 0,1-1 1 0 0,1 1-1 0 0,1 0-132 0 0,-4 0 499 0 0,1 10-146 0 0,-1-6-291 0 0,0 1 0 0 0,0-1 0 0 0,0 0-1 0 0,-1 0 1 0 0,0 1 0 0 0,1-1 0 0 0,-3 6 0 0 0,4-12-62 0 0,-1 1 0 0 0,1-1 0 0 0,0 1 0 0 0,0 0 0 0 0,0 0 0 0 0,0-1 0 0 0,1 1 0 0 0,-1 0 0 0 0,0 0 0 0 0,0 0 0 0 0,1 0 0 0 0,-1 0 0 0 0,1 0 0 0 0,1 0 0 0 0,22-11 107 0 0,-23 11-82 0 0,0 0 0 0 0,0 0 0 0 0,1 1 0 0 0,-1-1 1 0 0,0 1-1 0 0,0-1 0 0 0,1 1 0 0 0,-1 0 0 0 0,0 0 0 0 0,0 0 0 0 0,1 0 0 0 0,-1 0 1 0 0,0 1-1 0 0,0-1 0 0 0,1 1 0 0 0,-1 0 0 0 0,0-1 0 0 0,0 1 0 0 0,0 0 1 0 0,4 2-1 0 0,-5-1 21 0 0,1-1-1 0 0,-1 1 1 0 0,0 0 0 0 0,1 0 0 0 0,-1 0 0 0 0,0 0 0 0 0,0 0 0 0 0,0 0-1 0 0,-1 0 1 0 0,1 0 0 0 0,0 0 0 0 0,-1 0 0 0 0,1 0 0 0 0,-1 1 0 0 0,0-1-1 0 0,0 0 1 0 0,0 3 0 0 0,0 7 97 0 0,-1 0-1 0 0,-1-1 1 0 0,0 1 0 0 0,0 0-1 0 0,-1 0 1 0 0,-5 10-1 0 0,-9 22-103 0 0,-36 65-1 0 0,15-49-3904 0 0,33-53-878 0 0,12-29-10683 0 0,-2 15 14095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84 132 0 0,'1'-3'735'0'0,"0"-1"-1"0"0,-1 1 1 0 0,1-1-1 0 0,1 1 1 0 0,-1 0-1 0 0,0 0 1 0 0,3-5 0 0 0,3-8 1984 0 0,10-20 15531 0 0,-12 68-17131 0 0,-2-23-1156 0 0,-2 1 0 0 0,1-1 0 0 0,-1 1 0 0 0,-1 14-1 0 0,0-14-239 0 0,1 0 0 0 0,-1-1 0 0 0,1 1 0 0 0,5 17 0 0 0,-4-22-326 0 0,0 1-1 0 0,-1-1 1 0 0,0 1-1 0 0,0-1 1 0 0,0 1-1 0 0,-1 0 0 0 0,0 0 1 0 0,0-1-1 0 0,0 7 1 0 0,-1-9-578 0 0,0 0 0 0 0,0 1 0 0 0,0-1 0 0 0,0 0 0 0 0,0 0 0 0 0,0 0 0 0 0,-1 0 0 0 0,0 0 0 0 0,1-1 0 0 0,-4 5 0 0 0,-6 2-4610 0 0,4-7 4750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0 448 0 0,'0'0'3220'0'0,"8"32"11849"0"0,-6-26-14677 0 0,-1 0-1 0 0,1-1 0 0 0,-1 1 1 0 0,0 0-1 0 0,0 0 1 0 0,-1 0-1 0 0,0 0 1 0 0,0-1-1 0 0,0 1 1 0 0,-1 0-1 0 0,-1 8 1 0 0,0-6-654 0 0,1 0 0 0 0,1 0 0 0 0,-1-1 1 0 0,2 1-1 0 0,-1 0 0 0 0,2 11 1 0 0,4 7-1807 0 0,-6-20 781 0 0,1-1 0 0 0,1 1-1 0 0,-1 0 1 0 0,1-1-1 0 0,3 10 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28 0 0,'4'-14'992'0'0,"-3"11"353"0"0,0 0 0 0 0,0 0 0 0 0,1 0 0 0 0,-1 0 0 0 0,1 0 0 0 0,-1 0-1 0 0,4-4 1 0 0,-4 6-885 0 0,0 0 0 0 0,0 0 0 0 0,0 0 0 0 0,1 0 1 0 0,-1 1-1 0 0,0-1 0 0 0,0 1 0 0 0,1-1 0 0 0,-1 1 0 0 0,0-1 0 0 0,1 1 0 0 0,-1 0 0 0 0,0-1 0 0 0,1 1 0 0 0,-1 0 0 0 0,0 0 0 0 0,1 0 0 0 0,-1 0 0 0 0,1 0 0 0 0,-1 0 0 0 0,0 1 0 0 0,2 0 0 0 0,60 11 2775 0 0,-21-3-2919 0 0,0-2-1 0 0,69 2 1 0 0,110-25-249 0 0,-146 8-76 0 0,109 1-1 0 0,-175 8 3 0 0,9-1 17 0 0,0 1 0 0 0,0 1-1 0 0,26 7 1 0 0,-41-9-6 0 0,0 1 1 0 0,0-1 0 0 0,-1 1-1 0 0,1 0 1 0 0,0 0-1 0 0,0 0 1 0 0,-1 1-1 0 0,1-1 1 0 0,-1 1-1 0 0,1-1 1 0 0,-1 1-1 0 0,0 0 1 0 0,1 0-1 0 0,-1 0 1 0 0,0 0-1 0 0,0 0 1 0 0,0 0-1 0 0,-1 1 1 0 0,1-1 0 0 0,-1 0-1 0 0,1 1 1 0 0,-1 0-1 0 0,0-1 1 0 0,0 1-1 0 0,0 0 1 0 0,0 0-1 0 0,0-1 1 0 0,-1 1-1 0 0,1 4 1 0 0,-2 0-20 0 0,0 0 0 0 0,0-1 1 0 0,-1 1-1 0 0,0-1 0 0 0,-1 1 1 0 0,1-1-1 0 0,-1 0 1 0 0,0 0-1 0 0,-1 0 0 0 0,1 0 1 0 0,-1 0-1 0 0,-5 4 0 0 0,-17 19-7300 0 0,2-6-8929 0 0,20-19 15087 0 0,-1 0 114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1 300 0 0,'-8'0'17125'0'0,"3"0"-17267"0"0,4 2 479 0 0,-1-1 1 0 0,0 0-1 0 0,1 1 1 0 0,-1-1-1 0 0,1 1 1 0 0,0-1-1 0 0,-1 1 0 0 0,1 0 1 0 0,0 0-1 0 0,0-1 1 0 0,0 1-1 0 0,0 0 1 0 0,0 0-1 0 0,1 0 0 0 0,-2 3 1 0 0,-8 39 988 0 0,7-29-928 0 0,-14 60-249 0 0,3 1-1 0 0,-9 150 1 0 0,28-199-733 0 0,-3-22-2886 0 0,6-36-11128 0 0,-8 28 13673 0 0,2-40-2823 0 0,-4 30 2805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8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18 112 0 0,'-6'1'6043'0'0,"6"-1"-5925"0"0,0 0 1 0 0,0 0-1 0 0,0 1 1 0 0,0-1-1 0 0,0 0 1 0 0,0 0-1 0 0,0 0 1 0 0,0 0-1 0 0,0 0 1 0 0,0 1-1 0 0,12 4 5164 0 0,24 2 758 0 0,42-18-983 0 0,-2-3-4579 0 0,-37 7-1868 0 0,-39 7 1239 0 0,1 0 0 0 0,-1 0 0 0 0,1-1 0 0 0,-1 1 0 0 0,1 0-1 0 0,-1 0 1 0 0,0 0 0 0 0,1 0 0 0 0,-1 0 0 0 0,1 0 0 0 0,-1 0 0 0 0,1 0 0 0 0,-1 1 0 0 0,1-1 0 0 0,-1 0 0 0 0,1 0 0 0 0,-1 0 0 0 0,0 0 0 0 0,1 1 0 0 0,-1-1 0 0 0,1 0 0 0 0,-1 0 0 0 0,0 1-1 0 0,1-1 1 0 0,-1 0 0 0 0,0 0 0 0 0,1 1 0 0 0,-1-1 0 0 0,0 1 0 0 0,1-1 0 0 0,-1 0 0 0 0,0 1 0 0 0,0-1 0 0 0,0 1 0 0 0,1-1 0 0 0,-1 0 0 0 0,0 1 0 0 0,0-1 0 0 0,0 1 0 0 0,0-1 0 0 0,0 1 0 0 0,0-1-1 0 0,0 1 1 0 0,0-1 0 0 0,0 0 0 0 0,0 1 0 0 0,0-1 0 0 0,0 1 0 0 0,0-1 0 0 0,0 1 0 0 0,0-1 0 0 0,0 1 0 0 0,-1-1 0 0 0,1 0 0 0 0,0 1 0 0 0,0 0 0 0 0,-1 1-586 0 0,0 1 0 0 0,0 0 0 0 0,0-1 0 0 0,-1 1 0 0 0,1-1 0 0 0,0 0 0 0 0,-1 1 0 0 0,0-1 0 0 0,-2 3 0 0 0,-3 1-774 0 0,-1-1 1 0 0,0 0-1 0 0,-16 8 1 0 0,11-6 683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91 212 0 0,'16'-37'4698'0'0,"-14"34"-3617"0"0,1 0-1 0 0,-1 0 1 0 0,1 0 0 0 0,0 0-1 0 0,0 0 1 0 0,0 0-1 0 0,0 1 1 0 0,0-1 0 0 0,1 1-1 0 0,5-3 1 0 0,-3 3 355 0 0,1-1 1 0 0,-1 1 0 0 0,0 0-1 0 0,1 1 1 0 0,12-2 0 0 0,22 1-2646 0 0,25-1 1733 0 0,32 1 235 0 0,-87 2-603 0 0,0 1 0 0 0,0 0 0 0 0,0 1 0 0 0,0 1 0 0 0,0-1 0 0 0,15 8-1 0 0,-23-9-111 0 0,-1 0 0 0 0,0 0 0 0 0,0 0 0 0 0,0 0 0 0 0,0 1 0 0 0,0-1 0 0 0,-1 1 0 0 0,1-1 0 0 0,0 1 0 0 0,-1 0 0 0 0,1 0 0 0 0,-1-1-1 0 0,1 1 1 0 0,-1 0 0 0 0,0 0 0 0 0,0 1 0 0 0,0-1 0 0 0,0 0 0 0 0,0 0 0 0 0,0 0 0 0 0,-1 1 0 0 0,1-1 0 0 0,-1 0 0 0 0,0 1 0 0 0,1-1 0 0 0,-1 0-1 0 0,0 1 1 0 0,0-1 0 0 0,-1 1 0 0 0,0 3 0 0 0,-2 7 41 0 0,-1 1-1 0 0,0-2 1 0 0,-1 1-1 0 0,-9 18 1 0 0,-2 4-29 0 0,-5 34-11 0 0,3 0-1 0 0,-17 126 0 0 0,19-58-1104 0 0,16-127 471 0 0,-2 11 4 0 0,0-11-5827 0 0,-9-22-247 0 0,-3-3 2759 0 0,-9-40-2613 0 0,13 27 4706 0 0,3 12 916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2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35 552 0 0,'-7'-4'5660'0'0,"7"3"-5256"0"0,0 1 1 0 0,0-1-1 0 0,-1 1 0 0 0,1-1 0 0 0,0 1 1 0 0,0-1-1 0 0,-1 1 0 0 0,1-1 1 0 0,0 1-1 0 0,0-1 0 0 0,0 1 0 0 0,0-1 1 0 0,0 0-1 0 0,0 1 0 0 0,0-1 1 0 0,0 1-1 0 0,0-1 0 0 0,0 1 0 0 0,0-1 1 0 0,0 0-1 0 0,10-3 7602 0 0,0 2-5443 0 0,2 0-4094 0 0,20-3 1833 0 0,-1 2 0 0 0,1 1 0 0 0,34 2 1 0 0,-28 1-404 0 0,-36-2-21 0 0,0 1 1 0 0,0 0-1 0 0,0 0 1 0 0,0 0-1 0 0,0 0 1 0 0,0 0-1 0 0,0 1 1 0 0,0-1 0 0 0,0 1-1 0 0,0-1 1 0 0,0 1-1 0 0,0 0 1 0 0,0 0-1 0 0,-1-1 1 0 0,1 1-1 0 0,0 1 1 0 0,0-1-1 0 0,-1 0 1 0 0,4 3-1 0 0,-5-3-146 0 0,0 1 0 0 0,1-1-1 0 0,-1 1 1 0 0,0-1-1 0 0,0 1 1 0 0,0-1-1 0 0,0 1 1 0 0,0 0-1 0 0,0-1 1 0 0,-1 1 0 0 0,1-1-1 0 0,0 1 1 0 0,-1-1-1 0 0,1 1 1 0 0,-1-1-1 0 0,0 1 1 0 0,1-1-1 0 0,-1 0 1 0 0,0 1-1 0 0,0-1 1 0 0,0 0 0 0 0,0 0-1 0 0,0 0 1 0 0,0 1-1 0 0,-2 0 1 0 0,-7 10-2701 0 0,0-1 0 0 0,-20 16 0 0 0,22-21 1899 0 0,-1 1 0 0 0,0-2-1 0 0,0 1 1 0 0,-16 5 0 0 0,12-6 225 0 0</inkml:trace>
  <inkml:trace contextRef="#ctx0" brushRef="#br0" timeOffset="1">32 166 208 0 0,'4'6'12592'0'0,"4"6"-7362"0"0,51-1 1263 0 0,28-8-7263 0 0,-55-4 348 0 0,-31 1 228 0 0,0 0 1 0 0,1 0-1 0 0,-1 0 0 0 0,0 0 1 0 0,1 0-1 0 0,-1 0 0 0 0,0 1 1 0 0,1-1-1 0 0,-1 0 0 0 0,0 1 1 0 0,1-1-1 0 0,-1 1 0 0 0,0-1 1 0 0,0 1-1 0 0,1-1 0 0 0,-1 1 1 0 0,0 0-1 0 0,0 0 1 0 0,0 0-1 0 0,0 0 0 0 0,0 0 1 0 0,1 1-1 0 0,-1-1-165 0 0,-1 0 0 0 0,0 1 0 0 0,1-1 0 0 0,-1 0 1 0 0,0 1-1 0 0,1-1 0 0 0,-1 0 0 0 0,0 1 0 0 0,0-1 0 0 0,0 1 0 0 0,0-1 1 0 0,-1 0-1 0 0,1 1 0 0 0,0-1 0 0 0,-1 0 0 0 0,1 1 0 0 0,-1 1 0 0 0,-2 3-770 0 0,0 0-1 0 0,0 0 0 0 0,-1 0 0 0 0,1-1 1 0 0,-1 1-1 0 0,0-1 0 0 0,-8 7 1 0 0,-9 4-930 0 0,9-7 1166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3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0 116 0 0,'-28'6'2713'0'0,"26"-6"-2290"0"0,1 0 0 0 0,-1 0 0 0 0,0 0 0 0 0,1 0 0 0 0,-1 0 0 0 0,1 0-1 0 0,-15-6 12033 0 0,31 20-7038 0 0,36 7-2766 0 0,0-3 1 0 0,101 23-1 0 0,113 3-2491 0 0,-104-20-369 0 0,-114-17-432 0 0,24 4-4206 0 0,-65-9 4325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6 548 0 0,'-8'-5'7617'0'0,"8"5"-7109"0"0,-1 0 0 0 0,1 0 0 0 0,-1 0-1 0 0,0 0 1 0 0,1 0 0 0 0,-1 0 0 0 0,-2 0 2539 0 0,1 1-2540 0 0,-11 15 6112 0 0,-3 40-4408 0 0,11-38-474 0 0,-213 757 820 0 0,187-666-3185 0 0,7-38-2883 0 0,34-100-6957 0 0,1-4 4797 0 0,20-78-942 0 0,-24 84 5514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60 0 0,'3'-4'632'0'0,"1"0"0"0"0,-1 0 1 0 0,1 1-1 0 0,0-1 0 0 0,0 1 0 0 0,0 0 1 0 0,1 0-1 0 0,-1 0 0 0 0,1 0 0 0 0,-1 1 1 0 0,1 0-1 0 0,0 0 0 0 0,0 0 0 0 0,0 1 1 0 0,6-2-1 0 0,12-1 3412 0 0,1 0 1 0 0,27 0 0 0 0,3-1-1539 0 0,22-7-1579 0 0,117-14-266 0 0,-162 24-613 0 0,0 1 0 0 0,0 2 0 0 0,0 1 0 0 0,38 7 0 0 0,-63-8 22 0 0,0 0 1 0 0,0 1-1 0 0,0 0 1 0 0,0 0-1 0 0,0 0 1 0 0,-1 0-1 0 0,1 1 0 0 0,5 4 1 0 0,-9-6-29 0 0,0 1 0 0 0,0 0 1 0 0,-1-1-1 0 0,1 1 0 0 0,-1 0 1 0 0,1 0-1 0 0,-1 0 0 0 0,0 0 0 0 0,0 0 1 0 0,0 1-1 0 0,0-1 0 0 0,0 0 1 0 0,0 0-1 0 0,0 1 0 0 0,-1-1 0 0 0,1 1 1 0 0,-1-1-1 0 0,0 0 0 0 0,0 1 0 0 0,0-1 1 0 0,0 1-1 0 0,0-1 0 0 0,-1 4 1 0 0,-49 554 915 0 0,31-359-930 0 0,-2 43-56 0 0,20-226 20 0 0,1-4-21 0 0,-1 0 0 0 0,0 0 0 0 0,-1 0-1 0 0,-5 17 1 0 0,7-30-22 0 0,-18-15-490 0 0,-2-4 139 0 0,4 3-450 0 0,-2 0-1 0 0,-19-13 0 0 0,-4 7-3339 0 0,-7 10-3662 0 0,42 11 6665 0 0,1-1 1 0 0,-1 0-1 0 0,0-1 1 0 0,0 1-1 0 0,1-1 1 0 0,-1 0-1 0 0,1 0 0 0 0,0-1 1 0 0,-10-5-1 0 0,8 1 60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4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98 700 0 0,'0'-1'348'0'0,"0"0"0"0"0,-1 0 1 0 0,1 0-1 0 0,0 0 0 0 0,-1 1 0 0 0,1-1 0 0 0,0 0 0 0 0,0 0 0 0 0,0 0 1 0 0,0 0-1 0 0,0 0 0 0 0,0 0 0 0 0,0 0 0 0 0,0 0 0 0 0,0 0 1 0 0,1 0-1 0 0,-1 0 0 0 0,0 0 0 0 0,1 1 0 0 0,-1-1 0 0 0,0 0 0 0 0,1 0 1 0 0,-1 0-1 0 0,1 0 0 0 0,-1 1 0 0 0,1-1 0 0 0,0 0 0 0 0,-1 1 0 0 0,1-1 1 0 0,0 0-1 0 0,0 1 0 0 0,-1-1 0 0 0,1 1 0 0 0,0-1 0 0 0,0 1 1 0 0,0-1-1 0 0,1 0 0 0 0,4 0 1729 0 0,0 0 1 0 0,0 0-1 0 0,0 0 0 0 0,-1 1 1 0 0,10 0-1 0 0,18-1-889 0 0,247-58-1429 0 0,-274 58-60 0 0,0 0 0 0 0,0 1 1 0 0,0-1-1 0 0,0 1 0 0 0,0 0 1 0 0,7 2-1 0 0,-12-2 102 0 0,0 0 1 0 0,1 0-1 0 0,-1 0 0 0 0,0 1 0 0 0,0-1 1 0 0,0 1-1 0 0,0-1 0 0 0,0 0 1 0 0,0 1-1 0 0,0 0 0 0 0,0-1 0 0 0,0 1 1 0 0,0 0-1 0 0,0-1 0 0 0,0 1 0 0 0,-1 0 1 0 0,1 0-1 0 0,0 0 0 0 0,0 0 0 0 0,-1 0 1 0 0,1 0-1 0 0,-1 0 0 0 0,1 0 1 0 0,-1 0-1 0 0,1 0 0 0 0,-1 0 0 0 0,0 0 1 0 0,1 0-1 0 0,-1 0 0 0 0,0 1 0 0 0,0-1 1 0 0,0 0-1 0 0,0 0 0 0 0,0 0 1 0 0,0 0-1 0 0,0 0 0 0 0,0 1 0 0 0,-1 0 1 0 0,1 2-582 0 0,-1 0 1 0 0,-1 0-1 0 0,1 0 1 0 0,-1-1 0 0 0,1 1-1 0 0,-1 0 1 0 0,0-1-1 0 0,0 1 1 0 0,0-1-1 0 0,-1 0 1 0 0,1 0 0 0 0,-5 4-1 0 0,-38 29-4984 0 0,40-32 5387 0 0,-7 5-515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4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0 492 0 0,'-4'2'470'0'0,"0"-1"0"0"0,0 1 0 0 0,0 0 0 0 0,1 0 0 0 0,-1 0 0 0 0,1 0 0 0 0,-1 1 0 0 0,1-1 0 0 0,0 1 0 0 0,0 0 0 0 0,0 0 0 0 0,-3 3 0 0 0,1 2 1862 0 0,1 0 1 0 0,0-1-1 0 0,0 1 0 0 0,1 16 5752 0 0,13-19-6499 0 0,129-12 1080 0 0,-85 3-2624 0 0,0 2 0 0 0,56 6 1 0 0,-84-2-289 0 0,44 7-583 0 0,-26 5-2780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66 836 0 0,'-3'-16'1115'0'0,"2"12"-490"0"0,0 0 0 0 0,0 0 0 0 0,1 0 0 0 0,-1 0 1 0 0,1 1-1 0 0,0-1 0 0 0,0 0 0 0 0,0 0 0 0 0,2-10 11320 0 0,-3 15-11551 0 0,-1 1 0 0 0,1 0-1 0 0,-1 0 1 0 0,1 0-1 0 0,0 0 1 0 0,0 1-1 0 0,0-1 1 0 0,0 0-1 0 0,0 0 1 0 0,0 1-1 0 0,1-1 1 0 0,-1 3-1 0 0,-3 6 419 0 0,-37 89 356 0 0,-32 121 1 0 0,34-82-1121 0 0,7 1 1 0 0,-17 161-1 0 0,39-227-3416 0 0,8-81-1289 0 0,1 0 2786 0 0,0 0 0 0 0,1 0-1 0 0,0 0 1 0 0,0-1 0 0 0,1-7 0 0 0,2-2 61 0 0,0 1 0 0 0,1 0 0 0 0,9-23 1 0 0,-6 19 692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1 772 0 0,'0'0'1975'0'0,"26"6"4909"0"0,-20-3-5630 0 0,0 1 1 0 0,0 0-1 0 0,0-1 1 0 0,0 2-1 0 0,5 4 1 0 0,23 29 2671 0 0,-7 6-3507 0 0,-5 1-3414 0 0,-11-30-942 0 0,-10-14 3411 0 0,0 0-1 0 0,0 0 1 0 0,-1 0 0 0 0,1-1-1 0 0,0 1 1 0 0,0-1 0 0 0,0 1-1 0 0,0-1 1 0 0,0 1 0 0 0,0-1-1 0 0,0 1 1 0 0,0-1 0 0 0,0 0-1 0 0,0 1 1 0 0,0-1 0 0 0,0 0-1 0 0,1 0 1 0 0,-1 0 0 0 0,0 0-1 0 0,0 0 1 0 0,0 0 0 0 0,0 0-1 0 0,0 0 1 0 0,1-1 0 0 0,3-1-431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1 608 0 0,'1'5'10429'0'0,"0"8"-7325"0"0,-23 43 1978 0 0,-20 25-1952 0 0,18-36-2216 0 0,8-16-1421 0 0,-1 0 0 0 0,-36 46 0 0 0,78-91-19769 0 0,-21 9 19290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7T06:31:1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31 436 0 0,'3'-6'9640'0'0,"9"-19"-3389"0"0,30 41-2295 0 0,-26-12-3267 0 0,0 0-1 0 0,1 0 1 0 0,-1-2 0 0 0,26 2-1 0 0,-37-3-588 0 0,0 0 0 0 0,0 1 0 0 0,0 0 0 0 0,-1 0 0 0 0,1 1 0 0 0,-1-1-1 0 0,1 1 1 0 0,-1 0 0 0 0,0 0 0 0 0,0 0 0 0 0,0 1 0 0 0,6 7 0 0 0,-1-3 21 0 0,36 36 243 0 0,-18-15-262 0 0,-22-22-89 0 0,0-1-1 0 0,1-1 0 0 0,-1 1 1 0 0,1-1-1 0 0,11 8 0 0 0,20 18 153 0 0,-29-23-153 0 0,-1-1 1 0 0,0 2-1 0 0,0-1 0 0 0,6 11 0 0 0,-13-19-15 0 0,0 0 0 0 0,0 0 0 0 0,0 0 0 0 0,0 0 1 0 0,0 0-1 0 0,0 0 0 0 0,0 0 0 0 0,0 0 0 0 0,0 0 0 0 0,0 0 0 0 0,0 0 0 0 0,-1 0 0 0 0,1 0 0 0 0,0 0 0 0 0,0 0 0 0 0,0 0 0 0 0,0 0 0 0 0,0 0 0 0 0,0 0 0 0 0,0 0 0 0 0,0 0 0 0 0,0 0 0 0 0,0 0 0 0 0,-1 0 0 0 0,1 0 0 0 0,0 0 0 0 0,0 0 0 0 0,0 0 0 0 0,0 0 0 0 0,0 0 0 0 0,0 0 0 0 0,0 0 0 0 0,0 0 0 0 0,0 0 0 0 0,0 0 0 0 0,0 0 0 0 0,0 0 0 0 0,0 0 1 0 0,-1 0-1 0 0,1 0 0 0 0,0 0 0 0 0,0 1 0 0 0,0-1 0 0 0,0 0 0 0 0,0 0 0 0 0,0 0 0 0 0,0 0 0 0 0,0 0 0 0 0,0 0 0 0 0,0 0 0 0 0,0 0 0 0 0,-15-9-36 0 0,-27-23 80 0 0,30 23-65 0 0,-6-6 4 0 0,-27-29-1 0 0,32 31 16 0 0,0 0 0 0 0,0 0-1 0 0,-30-20 1 0 0,17 10 1 0 0,26 23 12 0 0,-13-8 60 0 0,11 6 97 0 0,8 8-69 0 0,86 65 294 0 0,-60-47-248 0 0,55 50 1 0 0,-58-48-132 0 0,-22-21-12 0 0,-1 1 0 0 0,0-1 0 0 0,1 2 0 0 0,-2-1 0 0 0,1 1 0 0 0,5 9 0 0 0,-10-16-3 0 0,-1 0 1 0 0,0 0 0 0 0,0 1-1 0 0,1-1 1 0 0,-1 0 0 0 0,0 0 0 0 0,0 1-1 0 0,0-1 1 0 0,1 0 0 0 0,-1 0-1 0 0,0 1 1 0 0,0-1 0 0 0,0 0-1 0 0,0 1 1 0 0,0-1 0 0 0,0 0-1 0 0,0 1 1 0 0,0-1 0 0 0,0 0-1 0 0,0 1 1 0 0,0-1 0 0 0,0 0-1 0 0,0 1 1 0 0,0-1 0 0 0,0 0-1 0 0,0 0 1 0 0,0 1 0 0 0,0-1-1 0 0,0 0 1 0 0,0 1 0 0 0,0-1-1 0 0,-1 0 1 0 0,1 0 0 0 0,0 1-1 0 0,0-1 1 0 0,0 0 0 0 0,-1 1-1 0 0,1-1 1 0 0,0 0 0 0 0,-17-2-92 0 0,-12-11 86 0 0,0-2 0 0 0,1-1 0 0 0,1-1 0 0 0,1-1-1 0 0,-34-30 1 0 0,-23-16-20 0 0,57 49 8 0 0,19 11 14 0 0,0 1 0 0 0,0-1 0 0 0,0-1 0 0 0,-10-8 0 0 0,17 13 15 0 0,0-1-4 0 0,-2-2 0 0 0,1 2 0 0 0,1 1-2 0 0,-1-1 1 0 0,0 0-1 0 0,0 0 0 0 0,1 1 0 0 0,-1-1 0 0 0,1 0 0 0 0,-1 0 0 0 0,1 0 0 0 0,-1 0 0 0 0,1 0 0 0 0,-1 0 0 0 0,1 0 0 0 0,0 0 0 0 0,-1 0 0 0 0,1-2 0 0 0,0 3 1 0 0,0 0 0 0 0,0 0 1 0 0,0-1-1 0 0,0 1 0 0 0,0 0 0 0 0,1 0 0 0 0,-1-1 0 0 0,0 1 0 0 0,0 0 0 0 0,0 0 0 0 0,0 0 0 0 0,0-1 1 0 0,1 1-1 0 0,-1 0 0 0 0,0 0 0 0 0,0 0 0 0 0,0 0 0 0 0,1-1 0 0 0,-1 1 0 0 0,0 0 0 0 0,0 0 1 0 0,0 0-1 0 0,1 0 0 0 0,-1 0 0 0 0,0 0 0 0 0,0 0 0 0 0,1 0 0 0 0,-1 0 0 0 0,0 0 0 0 0,0 0 0 0 0,1 0 1 0 0,-1 0-1 0 0,0 0 0 0 0,0 0 0 0 0,1 0 0 0 0,-1 0 0 0 0,0 0 0 0 0,0 0 0 0 0,1 0 0 0 0,-1 0 1 0 0,0 0-1 0 0,0 0 0 0 0,1 0 0 0 0,-1 0 0 0 0,0 1 0 0 0,0-1 0 0 0,0 0 0 0 0,1 0 0 0 0,-1 0 1 0 0,0 0-1 0 0,0 1 0 0 0,0-1 0 0 0,0 0 0 0 0,1 0 0 0 0,-1 0 0 0 0,0 1 0 0 0,0-1 0 0 0,0 0 0 0 0,243 178 197 0 0,-229-167-199 0 0,-1 1 1 0 0,22 22-1 0 0,1 2-30 0 0,-36-35 16 0 0,-3 0-9 0 0,-1 0 10 0 0,0-1 1 0 0,1 1 0 0 0,-1-1-1 0 0,0 1 1 0 0,0-1 0 0 0,1 0-1 0 0,-1-1 1 0 0,0 1 0 0 0,0-1-1 0 0,1 1 1 0 0,-1-1-1 0 0,0 0 1 0 0,1-1 0 0 0,-6-1-1 0 0,-63-32 41 0 0,46 22-40 0 0,-105-58-18 0 0,116 61 34 0 0,0 0 0 0 0,1-1 0 0 0,0 0-1 0 0,1-1 1 0 0,0-1 0 0 0,-12-17 0 0 0,24 30-3 0 0,0-1-1 0 0,0 0 1 0 0,0 0 0 0 0,1 0 0 0 0,-1 0 0 0 0,0 0 0 0 0,1 0 0 0 0,-1 0-1 0 0,0 0 1 0 0,1 0 0 0 0,-1 0 0 0 0,1 0 0 0 0,0 0 0 0 0,-1-1 0 0 0,1 1 0 0 0,0 0-1 0 0,0 0 1 0 0,0 0 0 0 0,0-1 0 0 0,0 1 0 0 0,0 0 0 0 0,0 0 0 0 0,0 0-1 0 0,0-1 1 0 0,1 1 0 0 0,-1-1 0 0 0,1 1 3 0 0,1 0 1 0 0,-1 0-1 0 0,0 0 0 0 0,0 0 0 0 0,0 1 1 0 0,1-1-1 0 0,-1 0 0 0 0,0 1 1 0 0,1 0-1 0 0,-1-1 0 0 0,1 1 0 0 0,-1 0 1 0 0,0-1-1 0 0,1 1 0 0 0,-1 0 1 0 0,1 0-1 0 0,2 0 0 0 0,8 1 7 0 0,0 0 0 0 0,1 1 1 0 0,19 6-1 0 0,-10 0-1 0 0,-1 1-1 0 0,1 1 1 0 0,-2 0 0 0 0,1 2-1 0 0,-2 0 1 0 0,0 2 0 0 0,18 15 0 0 0,11 13 31 0 0,54 64 1 0 0,101 146 217 0 0,-170-211-127 0 0,-19-25-16 0 0,-1 1 1 0 0,14 23 0 0 0,-27-40-102 0 0,-1 1-94 0 0,0-1 71 0 0,0 1 1 0 0,0-1-1 0 0,-1 0 1 0 0,1 0-1 0 0,0 0 1 0 0,0 1-1 0 0,0-1 1 0 0,-1 0-1 0 0,1 0 1 0 0,0 0-1 0 0,0-1 1 0 0,0 1-1 0 0,-1 0 1 0 0,1 0-1 0 0,0-1 1 0 0,0 1-1 0 0,0-1 1 0 0,0 1-1 0 0,0-1 1 0 0,0 1-1 0 0,0-1 1 0 0,0 0 0 0 0,-2 0-1 0 0,-28-20 33 0 0,29 18-28 0 0,-11-9 10 0 0,0-1 0 0 0,2 0 0 0 0,-1-1 1 0 0,2 0-1 0 0,0-1 0 0 0,-16-31 0 0 0,10 17-26 0 0,-111-168-662 0 0,54 81 297 0 0,63 101 346 0 0,4 4 399 0 0,17 20-64 0 0,50 61-116 0 0,9 7 121 0 0,115 165 1 0 0,-109-123-142 0 0,-119-162-460 0 0,-90-126 342 0 0,-63-91-332 0 0,160 203 196 0 0,36 57 96 0 0,0 0 0 0 0,0 0-1 0 0,0 0 1 0 0,0 0 0 0 0,0 0-1 0 0,0 0 1 0 0,0 0 0 0 0,0-1 0 0 0,0 1-1 0 0,0 0 1 0 0,0 0 0 0 0,0 0-1 0 0,0 0 1 0 0,0 0 0 0 0,0 0 0 0 0,0 0-1 0 0,0 0 1 0 0,0-1 0 0 0,0 1-1 0 0,0 0 1 0 0,0 0 0 0 0,0 0 0 0 0,0 0-1 0 0,0 0 1 0 0,0 0 0 0 0,0 0-1 0 0,0 0 1 0 0,0-1 0 0 0,0 1 0 0 0,0 0-1 0 0,0 0 1 0 0,0 0 0 0 0,0 0-1 0 0,0 0 1 0 0,1 0 0 0 0,-1 0 0 0 0,0 0-1 0 0,0 0 1 0 0,0 0 0 0 0,0 0-1 0 0,0 0 1 0 0,0-1 0 0 0,0 1 0 0 0,0 0-1 0 0,0 0 1 0 0,1 0 0 0 0,-1 0-1 0 0,0 0 1 0 0,0 0 0 0 0,0 0 0 0 0,0 0-1 0 0,0 0 1 0 0,0 0 0 0 0,0 0-1 0 0,1 0 1 0 0,-1 0 0 0 0,0 0 0 0 0,0 0-1 0 0,0 0 1 0 0,0 1 0 0 0,13 1 60 0 0,11 7-33 0 0,-12 0 0 0 0,-1 1 0 0 0,0 1 0 0 0,-1-1 0 0 0,0 2 0 0 0,-1-1 0 0 0,0 1 0 0 0,11 21 0 0 0,6 5 16 0 0,22 30-39 0 0,167 216 165 0 0,-170-224-133 0 0,11 11-11 0 0,-48-56-92 0 0,-10-14-51 0 0,-7-7 45 0 0,-36-39-1 0 0,1-1 0 0 0,3-3 0 0 0,2-1 0 0 0,-64-109 0 0 0,49 69-261 0 0,54 89 391 0 0,13 10-21 0 0,0 1-1 0 0,-1 0 1 0 0,0 1 0 0 0,-1 0-1 0 0,0 0 1 0 0,0 2 0 0 0,14 22-1 0 0,4 2-7 0 0,-18-23-18 0 0,67 81 149 0 0,72 117-1 0 0,-91-139-81 0 0,-52-65-83 0 0,-7-7 0 0 0,0-1 0 0 0,1 0 0 0 0,-1 0 0 0 0,0 0 1 0 0,0 0-1 0 0,1 1 0 0 0,-1-1 0 0 0,0 0 0 0 0,0 0 0 0 0,0 1 1 0 0,1-1-1 0 0,-1 0 0 0 0,0 0 0 0 0,0 1 0 0 0,0-1 1 0 0,0 0-1 0 0,0 0 0 0 0,1 1 0 0 0,-1-1 0 0 0,0 0 1 0 0,0 1-1 0 0,0-1 0 0 0,0 0 0 0 0,0 1 0 0 0,0-1 1 0 0,0 0-1 0 0,0 0 0 0 0,0 1 0 0 0,0-1 0 0 0,0 0 1 0 0,0 1-1 0 0,0-1 0 0 0,-1 0 0 0 0,1 1 0 0 0,0-1 1 0 0,0 0-1 0 0,0 0 0 0 0,0 1 0 0 0,0-1 0 0 0,-1 0 1 0 0,1 0-1 0 0,0 1 0 0 0,0-1 0 0 0,0 0 0 0 0,-1 1 1 0 0,1-1 4 0 0,0 1 0 0 0,0 0 1 0 0,0 0-1 0 0,0 0 0 0 0,0 0 1 0 0,1 0-1 0 0,-1 0 1 0 0,0 0-1 0 0,0 0 0 0 0,1 0 1 0 0,-1 0-1 0 0,1-1 0 0 0,-1 1 1 0 0,1 0-1 0 0,-1 0 1 0 0,1 0-1 0 0,-1-1 0 0 0,1 1 1 0 0,0 0-1 0 0,-1-1 0 0 0,1 1 1 0 0,0-1-1 0 0,0 1 1 0 0,-1-1-1 0 0,2 1 0 0 0,11 13-23 0 0,-13-13 16 0 0,-38 4-270 0 0,-36 5 303 0 0,20-4-4 0 0,-75 20 0 0 0,24-4 2 0 0,68-16-21 0 0,2 2 0 0 0,-46 15-1 0 0,28 7 29 0 0,10-5-43 0 0,43-25 6 0 0,-1 1 0 0 0,1-1 0 0 0,-1 0 0 0 0,0 1 0 0 0,1-1 0 0 0,-1 0-1 0 0,0 0 1 0 0,1 0 0 0 0,-1 1 0 0 0,0-1 0 0 0,0 0 0 0 0,1 0 0 0 0,-1 0 0 0 0,0 0 0 0 0,1 0 0 0 0,-1 0 0 0 0,0 0 0 0 0,0 0 0 0 0,1-1 0 0 0,-1 1 0 0 0,0 0 0 0 0,1 0 0 0 0,-1-1 0 0 0,0 1-1 0 0,1 0 1 0 0,-1-1 0 0 0,0 1 0 0 0,1-1 3 0 0,0 0 0 0 0,0 1 0 0 0,0-1 0 0 0,0 1-1 0 0,0-1 1 0 0,0 1 0 0 0,0-1 0 0 0,0 1 0 0 0,0-1 0 0 0,0 1 0 0 0,1-1-1 0 0,-1 1 1 0 0,0-1 0 0 0,0 1 0 0 0,1-1 0 0 0,-1 1 0 0 0,0-1-1 0 0,1 1 1 0 0,-1-1 0 0 0,0 1 0 0 0,1 0 0 0 0,-1-1 0 0 0,1 1-1 0 0,-1 0 1 0 0,0-1 0 0 0,1 1 0 0 0,-1 0 0 0 0,1-1 0 0 0,-1 1-1 0 0,1 0 1 0 0,-1 0 0 0 0,1 0 0 0 0,0 0 0 0 0,-1-1 0 0 0,2 1 0 0 0,334-129-7 0 0,-268 113 15 0 0,-50 13-18 0 0,0-1 1 0 0,-1 0-1 0 0,1-1 1 0 0,-1-2 0 0 0,24-11-1 0 0,-146 47-193 0 0,-359 96 266 0 0,399-111-66 0 0,20-6 4 0 0,1 3-1 0 0,0 1 0 0 0,-77 33 1 0 0,76-20 8 0 0,45-25-6 0 0,29-12-24 0 0,34-6 34 0 0,93-14 1 0 0,-87 20-30 0 0,35-9 17 0 0,161-24 20 0 0,-206 37-4 0 0,-59 8-22 0 0,-31 10-188 0 0,-23 3 150 0 0,-32 7 36 0 0,-145 15 0 0 0,200-33 14 0 0,-30 1 1 0 0,1 3 1 0 0,-1 2-1 0 0,-86 23 1 0 0,130-25-10 0 0,3-2 1 0 0,0 0-1 0 0,0 1 0 0 0,0 0 1 0 0,1 1-1 0 0,0 1 0 0 0,0 0 1 0 0,0 1-1 0 0,-15 13 1 0 0,72-35 46 0 0,68-12 0 0 0,184-28-121 0 0,-273 49 60 0 0,1-1 1 0 0,39-16-1 0 0,-77 19-97 0 0,-10 4 102 0 0,-54 15-15 0 0,1 3-1 0 0,1 4 0 0 0,-142 63 0 0 0,200-78 14 0 0,10-5 7 0 0,1 0 0 0 0,0 1 0 0 0,0 0 0 0 0,0 0 0 0 0,-11 10 0 0 0,18-14 99 0 0,3-2-80 0 0,2 0-1 0 0,-1 0 0 0 0,0 0 1 0 0,0 1-1 0 0,9-3 1 0 0,116-31-35 0 0,153-65 0 0 0,-203 70 26 0 0,-38 14 1 0 0,-11 4 8 0 0,34-10 0 0 0,-55 20-11 0 0,1 0 0 0 0,0 0 1 0 0,-1 1-1 0 0,1 0 0 0 0,0 1 0 0 0,0 0 0 0 0,18 3 0 0 0,-20-2-56 0 0,-13-1-74 0 0,-29-3-182 0 0,4 8 171 0 0,0 1 0 0 0,0 1 0 0 0,-40 15 0 0 0,-86 44-80 0 0,-13 4 137 0 0,56-23 41 0 0,70-28 22 0 0,-46 14 1 0 0,334-120 374 0 0,-25 6-321 0 0,-35 20-35 0 0,119-38 28 0 0,-263 82-80 0 0,-35 12-41 0 0,-29 8 47 0 0,-465 151 55 0 0,308-90-11 0 0,152-54 2 0 0,0 1 1 0 0,0 2-1 0 0,-50 31 1 0 0,156-72 244 0 0,66-34-239 0 0,108-44-3 0 0,-175 78 26 0 0,106-25 1 0 0,-98 39-25 0 0,-56 10-12 0 0,0-1 0 0 0,-1-2 0 0 0,31-10 0 0 0,-42 7-22 0 0,-16 9 27 0 0,-1 1 0 0 0,0 0 0 0 0,0 0 0 0 0,1 0-1 0 0,-1-1 1 0 0,0 1 0 0 0,0 0 0 0 0,0 0 0 0 0,0-1-1 0 0,1 1 1 0 0,-1 0 0 0 0,0-1 0 0 0,0 1-1 0 0,0 0 1 0 0,0 0 0 0 0,0-1 0 0 0,0 1 0 0 0,0 0-1 0 0,0-1 1 0 0,0 1 0 0 0,0 0 0 0 0,0-1 0 0 0,0 1-1 0 0,0 0 1 0 0,0 0 0 0 0,0-1 0 0 0,0 1 0 0 0,0 0-1 0 0,0-1 1 0 0,-1 1 0 0 0,0-1-2 0 0,0 0 0 0 0,0 0 0 0 0,-1 1 0 0 0,1-1 0 0 0,0 1 0 0 0,-1-1 0 0 0,1 1 0 0 0,-1-1 1 0 0,1 1-1 0 0,0 0 0 0 0,-1 0 0 0 0,1 0 0 0 0,-1 0 0 0 0,1 0 0 0 0,-1 0 0 0 0,1 0 0 0 0,0 0 0 0 0,-1 0 0 0 0,1 1 0 0 0,-3 0 0 0 0,-27 8 0 0 0,1 1 0 0 0,1 2-1 0 0,-39 21 1 0 0,-23 9 14 0 0,-332 98 1 0 0,346-115-6 0 0,76-25 71 0 0,30-8 15 0 0,263-103-19 0 0,-69 22-32 0 0,-45 40-8 0 0,-336 97-310 0 0,-29 7 309 0 0,102-35-15 0 0,-44 8 4 0 0,-236 87 0 0 0,363-114-19 0 0,-34 13 6 0 0,-1 3 1 0 0,2 1 0 0 0,-34 23 0 0 0,34-21-25 0 0,35-20 16 0 0,1 0-1 0 0,-1 0 1 0 0,1-1 0 0 0,-1 1 0 0 0,1 0 0 0 0,-1-1-1 0 0,0 1 1 0 0,1 0 0 0 0,-1-1 0 0 0,0 1 0 0 0,1-1-1 0 0,-1 1 1 0 0,0 0 0 0 0,0-1 0 0 0,1 1 0 0 0,-1-1-1 0 0,0 1 1 0 0,0-1 0 0 0,0 1 0 0 0,1-1 0 0 0,-1 1-1 0 0,0-1 1 0 0,0 1 0 0 0,0-1 0 0 0,0 1 0 0 0,0-1-1 0 0,0 1 1 0 0,0-1 0 0 0,0 1 0 0 0,-1-1 0 0 0,1 1-1 0 0,0-1 1 0 0,0 1 0 0 0,0-1 0 0 0,0 1 0 0 0,-1-1-1 0 0,1 1 1 0 0,0-1 0 0 0,0 1 0 0 0,-1-1 0 0 0,1 1-1 0 0,0 0 1 0 0,-1-1 0 0 0,1 1 0 0 0,-1 0 0 0 0,1-1-1 0 0,0 1 1 0 0,-1 0 0 0 0,1-1 0 0 0,-1 1 0 0 0,1 0-1 0 0,-1 0 1 0 0,1-1 0 0 0,-1 1 0 0 0,1 0 0 0 0,-1 0-1 0 0,1 0 1 0 0,-1 0 0 0 0,0 0 0 0 0,4-1-5 0 0,0-1 1 0 0,0 0-1 0 0,0 1 1 0 0,-1-1 0 0 0,1 0-1 0 0,0 0 1 0 0,-1 0-1 0 0,0 0 1 0 0,1-1-1 0 0,-1 1 1 0 0,0-1 0 0 0,3-5 3157 0 0,-2 4-4793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9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2 880 0 0,'-1'0'399'0'0,"0"0"0"0"0,0 1-1 0 0,0 0 1 0 0,0-1 0 0 0,0 1 0 0 0,0 0 0 0 0,0-1-1 0 0,0 1 1 0 0,0 0 0 0 0,1 0 0 0 0,-1 0-1 0 0,0-1 1 0 0,0 1 0 0 0,1 0 0 0 0,-1 0 0 0 0,1 0-1 0 0,-1 0 1 0 0,1 0 0 0 0,-1 0 0 0 0,1 1 0 0 0,0-1-1 0 0,0 0 1 0 0,-1 0 0 0 0,1 0 0 0 0,0 0-1 0 0,0 0 1 0 0,0 0 0 0 0,0 1 0 0 0,0-1 0 0 0,0 0-1 0 0,0 0 1 0 0,1 0 0 0 0,-1 0 0 0 0,1 1 0 0 0,1 6 1274 0 0,1-1-1 0 0,1 1 1 0 0,-1-1 0 0 0,6 8 0 0 0,6 15-268 0 0,-7-5-1333 0 0,-5-18-184 0 0,-1 1-1 0 0,1 0 1 0 0,-2 0-1 0 0,1-1 1 0 0,0 16-1 0 0,-2 21-6264 0 0,-2-53 839 0 0,1 4 5153 0 0,0 0 1 0 0,1 0-1 0 0,-1-8 0 0 0,1-10 150 0 0,-1 12 408 0 0,1 1-1 0 0,0-1 0 0 0,1 1 0 0 0,0 0 1 0 0,1-1-1 0 0,5-18 0 0 0,-5 24-153 0 0,-1 0 567 0 0,1 0-1 0 0,0 0 1 0 0,1 0 0 0 0,-1 0 0 0 0,1 0-1 0 0,4-6 1 0 0,-5 9-191 0 0,1 0 1 0 0,-1 0 0 0 0,0 1-1 0 0,1-1 1 0 0,-1 0 0 0 0,1 1-1 0 0,0 0 1 0 0,0-1-1 0 0,-1 1 1 0 0,1 0 0 0 0,0 1-1 0 0,0-1 1 0 0,0 0-1 0 0,5 0 1 0 0,133-10 2832 0 0,-13 2-2626 0 0,-125 8-518 0 0,1 1 0 0 0,-1-1 0 0 0,0 1 0 0 0,1 0 0 0 0,-1 0 0 0 0,0 0 0 0 0,1 1 0 0 0,-1-1 0 0 0,0 1 0 0 0,0 0 0 0 0,1 0 0 0 0,-1 0 0 0 0,6 3 0 0 0,-8-3-58 0 0,0 0 1 0 0,0 0-1 0 0,0 0 0 0 0,0 0 0 0 0,-1 1 0 0 0,1-1 0 0 0,0 0 0 0 0,0 0 1 0 0,-1 1-1 0 0,1-1 0 0 0,-1 1 0 0 0,1-1 0 0 0,-1 1 0 0 0,0-1 0 0 0,1 1 0 0 0,-1-1 1 0 0,0 1-1 0 0,0-1 0 0 0,0 1 0 0 0,0-1 0 0 0,0 1 0 0 0,-1-1 0 0 0,1 1 0 0 0,0-1 1 0 0,-1 1-1 0 0,1-1 0 0 0,-1 0 0 0 0,1 1 0 0 0,-1-1 0 0 0,0 1 0 0 0,-1 0 1 0 0,-29 68 84 0 0,15-37-435 0 0,-23 68 0 0 0,37-90 228 0 0,2-8-2136 0 0,-1 0 0 0 0,1 0 1 0 0,-1 0-1 0 0,0 0 0 0 0,1 0 0 0 0,-1-1 0 0 0,-1 1 0 0 0,-2 5 0 0 0,-6-2-3050 0 0,4-6 4379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21 740 0 0,'-4'-21'14081'0'0,"1"34"-10181"0"0,-5 38 22 0 0,1-1-2021 0 0,-14 49 0 0 0,-199 566 780 0 0,83-348-3572 0 0,90-231-1233 0 0,41-77 98 0 0,-1 0 1 0 0,1 0-1 0 0,-15 13 1 0 0,33-42-12655 0 0,-7 11 13369 0 0,2-2 169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17 636 0 0,'2'-2'489'0'0,"0"1"0"0"0,0-1 0 0 0,0 1 0 0 0,0-1 0 0 0,1 1 0 0 0,-1 0 0 0 0,0 0-1 0 0,1 0 1 0 0,-1 0 0 0 0,1 0 0 0 0,-1 0 0 0 0,1 1 0 0 0,0-1 0 0 0,-1 1 0 0 0,1 0 0 0 0,-1 0 0 0 0,5 0 0 0 0,-1 1 317 0 0,-1 0 0 0 0,0 0 1 0 0,0 1-1 0 0,0 0 0 0 0,0-1 0 0 0,0 2 1 0 0,0-1-1 0 0,5 4 0 0 0,4 4 598 0 0,0 1 0 0 0,-1 0 0 0 0,0 0-1 0 0,15 20 1 0 0,94 125 1274 0 0,-37-45-2137 0 0,-72-94-621 0 0,9 11-1347 0 0,43 42-1 0 0,-65-70 1161 0 0,1 0 0 0 0,-1 1-1 0 0,1-1 1 0 0,-1 0 0 0 0,1 1-1 0 0,-1-1 1 0 0,1 0 0 0 0,-1 0 0 0 0,1 0-1 0 0,-1 1 1 0 0,1-1 0 0 0,0 0 0 0 0,-1 0-1 0 0,1 0 1 0 0,-1 0 0 0 0,1 0-1 0 0,-1 0 1 0 0,1 0 0 0 0,0 0 0 0 0,-1 0-1 0 0,1 0 1 0 0,-1-1 0 0 0,1 1-1 0 0,-1 0 1 0 0,1 0 0 0 0,-1 0 0 0 0,1-1-1 0 0,-1 1 1 0 0,1 0 0 0 0,-1-1-1 0 0,1 1 1 0 0,-1 0 0 0 0,1-1 0 0 0,-1 1-1 0 0,1-1 1 0 0,-1 1 0 0 0,0 0-1 0 0,1-1 1 0 0,-1 1 0 0 0,0-1 0 0 0,0 1-1 0 0,1-1 1 0 0,-1 0 0 0 0,0 1-1 0 0,0-1 1 0 0,0 1 0 0 0,1-1 0 0 0,-1 1-1 0 0,0-2 1 0 0,11-37-4968 0 0,-8 30 3509 0 0,1-5 173 0 0,1-2 191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7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88 324 0 0,'0'-1'554'0'0,"0"0"-1"0"0,0 0 1 0 0,1 0 0 0 0,-1 0-1 0 0,0 0 1 0 0,0 0 0 0 0,1 0-1 0 0,-1 0 1 0 0,1 1-1 0 0,-1-1 1 0 0,1 0 0 0 0,-1 0-1 0 0,1 0 1 0 0,-1 1 0 0 0,1-1-1 0 0,0 0 1 0 0,-1 0 0 0 0,1 1-1 0 0,0-1 1 0 0,1 0 0 0 0,23-10 6379 0 0,32 2-1577 0 0,-52 8-5064 0 0,20-3 80 0 0,0-1-1 0 0,30-10 0 0 0,-36 9-755 0 0,1 1 0 0 0,0 0 0 0 0,0 1 0 0 0,30-1 0 0 0,-47 5-60 0 0,-1 1 0 0 0,0-1 0 0 0,0 1 1 0 0,0-1-1 0 0,1 1 0 0 0,-1 0 1 0 0,0 0-1 0 0,0 0 0 0 0,0 0 1 0 0,0 0-1 0 0,2 2 0 0 0,11 8-7484 0 0,-16-4 1974 0 0,1-6 5621 0 0,0 0 0 0 0,0 0 0 0 0,-1 0 1 0 0,1 0-1 0 0,-1-1 0 0 0,1 1 0 0 0,-1 0 0 0 0,1 0 1 0 0,-2 0-1 0 0,-4 4-646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1 872 0 0,'-1'1'406'0'0,"0"0"0"0"0,0 1-1 0 0,0-1 1 0 0,0 0 0 0 0,1 1-1 0 0,-1-1 1 0 0,0 1 0 0 0,1-1 0 0 0,-1 1-1 0 0,1-1 1 0 0,-1 1 0 0 0,1-1 0 0 0,0 1-1 0 0,0-1 1 0 0,-1 1 0 0 0,1 0-1 0 0,0-1 1 0 0,1 1 0 0 0,-1-1 0 0 0,0 1-1 0 0,1 2 1 0 0,14 42 8452 0 0,-12-40-7818 0 0,-1 0 0 0 0,0 0 0 0 0,0 0 0 0 0,0 0 0 0 0,0 9 0 0 0,-3 9-377 0 0,-2 1 1 0 0,-1-1-1 0 0,-11 39 0 0 0,-2 13-433 0 0,-29 276-390 0 0,40-198-7006 0 0,6-147 6910 0 0,0-6-423 0 0,1 0-1 0 0,-1 0 1 0 0,0-1 0 0 0,0 1-1 0 0,0 0 1 0 0,0 0 0 0 0,0 0-1 0 0,0 0 1 0 0,0 0 0 0 0,0 0-1 0 0,0 0 1 0 0,0 0 0 0 0,0 0-1 0 0,-1-1 1 0 0,1 1 0 0 0,0 0-1 0 0,-1 0 1 0 0,1 0-1 0 0,-1 0 1 0 0,1-1 0 0 0,-5 6-4077 0 0,-1-4 3809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28 142 624 0 0,'-28'14'19195'0'0,"53"-19"-15608"0"0,-3 0-2997 0 0,0-1 1 0 0,42-17-1 0 0,-24 8-581 0 0,23-11-321 0 0,-21 9-1885 0 0,3 1-5634 0 0,-43 15 7105 0 0,1 0 1 0 0,-1 0-1 0 0,1 0 0 0 0,-1-1 0 0 0,0 1 1 0 0,0-1-1 0 0,0 1 0 0 0,0-1 0 0 0,0 0 1 0 0,0 0-1 0 0,0 0 0 0 0,0 0 0 0 0,-1 0 1 0 0,1 0-1 0 0,-1-1 0 0 0,1 1 1 0 0,1-5-1 0 0,0 0-341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8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0 284 252 0 0,'12'-15'2591'0'0,"0"1"1"0"0,1 1-1 0 0,1 0 1 0 0,0 0-1 0 0,1 2 0 0 0,24-16 1 0 0,7-6 2213 0 0,-26 20-4244 0 0,1 1-1 0 0,0 1 0 0 0,1 1 0 0 0,1 1 0 0 0,-1 1 1 0 0,35-8-1 0 0,10-4-310 0 0,-40 10-213 0 0,67-19-30 0 0,-86 27 7 0 0,0 1-1 0 0,0-1 0 0 0,0 1 0 0 0,0 1 1 0 0,0 0-1 0 0,0 0 0 0 0,0 1 0 0 0,0-1 1 0 0,11 4-1 0 0,-17-4 3 0 0,-1 1 0 0 0,1 0 0 0 0,0 0 0 0 0,-1-1 1 0 0,1 1-1 0 0,-1 0 0 0 0,0 0 0 0 0,1 0 0 0 0,-1 1 0 0 0,0-1 0 0 0,1 0 1 0 0,-1 0-1 0 0,0 1 0 0 0,0-1 0 0 0,0 1 0 0 0,0-1 0 0 0,0 1 1 0 0,-1-1-1 0 0,1 1 0 0 0,0-1 0 0 0,-1 1 0 0 0,1 0 0 0 0,-1 0 0 0 0,0-1 1 0 0,1 1-1 0 0,-1 0 0 0 0,0-1 0 0 0,0 4 0 0 0,0 7 42 0 0,-1-1 0 0 0,-1 0 0 0 0,-4 19 0 0 0,0 6-1 0 0,-6 380 725 0 0,18-277-247 0 0,2 79 530 0 0,-8-216-1060 0 0,1-1 0 0 0,-1 1 0 0 0,0-1 0 0 0,0 1 0 0 0,0-1 0 0 0,0 1 0 0 0,-1-1 0 0 0,1 1-1 0 0,0-1 1 0 0,-1 1 0 0 0,1-1 0 0 0,-1 0 0 0 0,1 1 0 0 0,-1-1 0 0 0,0 0 0 0 0,1 1 0 0 0,-1-1 0 0 0,0 0 0 0 0,0 0 0 0 0,-1 2 0 0 0,1-3-12 0 0,0 0 1 0 0,0 1-1 0 0,0-1 1 0 0,0 0-1 0 0,0 0 0 0 0,0 0 1 0 0,0 0-1 0 0,0 0 0 0 0,0 0 1 0 0,0 0-1 0 0,0-1 1 0 0,0 1-1 0 0,1 0 0 0 0,-1 0 1 0 0,0-1-1 0 0,0 1 0 0 0,0 0 1 0 0,0-1-1 0 0,0 1 1 0 0,0-1-1 0 0,1 1 0 0 0,-2-2 1 0 0,-8-6-168 0 0,0 0 0 0 0,1-1 1 0 0,-12-15-1 0 0,15 16 20 0 0,-44-59-1670 0 0,10 13-2439 0 0,33 44 1289 0 0,-1 2 0 0 0,-1-1 0 0 0,-15-12 1 0 0,20 18 1863 0 0,1-1 1 0 0,-1 0 0 0 0,1 0-1 0 0,0 0 1 0 0,0 0 0 0 0,0 0-1 0 0,0-1 1 0 0,-3-8 0 0 0,3 2-13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74 380 0 0,'12'-47'3950'0'0,"6"21"12854"0"0,-18 26-16623 0 0,3 11 2680 0 0,-2 11-1737 0 0,-20 49 134 0 0,-2-1 0 0 0,-38 82-1 0 0,23-62-885 0 0,-92 256 121 0 0,-43 110-680 0 0,147-398-1077 0 0,-46 80 0 0 0,31-77-3376 0 0,-6-3-4626 0 0,39-51 7503 0 0,-2 1-906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48 556 0 0,'19'-21'2133'0'0,"-15"17"-1090"0"0,-1 0 1 0 0,0 0-1 0 0,1 0 1 0 0,0 1-1 0 0,0 0 0 0 0,0 0 1 0 0,11 1 7714 0 0,-15 12-6771 0 0,-42 43 2306 0 0,-31 20-2758 0 0,19-19-909 0 0,-30 33-136 0 0,-167 133 0 0 0,207-191-810 0 0,26-18-2259 0 0,71-51-15805 0 0,20-18 12324 0 0,-58 47 5247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181 138 364 0 0,'317'-92'12837'0'0,"-258"78"-11118"0"0,-27 5 62 0 0,0 2-1 0 0,0 1 1 0 0,53-3 0 0 0,-83 9-1684 0 0,-1-1 0 0 0,1 1 0 0 0,0 0 1 0 0,-1 0-1 0 0,1 0 0 0 0,-1 1 0 0 0,1-1 0 0 0,-1 0 1 0 0,1 0-1 0 0,-1 1 0 0 0,1-1 0 0 0,-1 1 1 0 0,0-1-1 0 0,1 1 0 0 0,-1 0 0 0 0,0 0 0 0 0,1-1 1 0 0,-1 1-1 0 0,0 0 0 0 0,0 0 0 0 0,0 0 0 0 0,0 0 1 0 0,2 2-1 0 0,-3-1-42 0 0,1 0-1 0 0,-1-1 1 0 0,0 1 0 0 0,1 0-1 0 0,-1-1 1 0 0,0 1 0 0 0,0 0-1 0 0,0-1 1 0 0,0 1 0 0 0,-1 0-1 0 0,1-1 1 0 0,0 1-1 0 0,-1-1 1 0 0,1 1 0 0 0,-1 0-1 0 0,0-1 1 0 0,-1 3 0 0 0,-4 8 55 0 0,-2 0 0 0 0,0 0 1 0 0,-17 19-1 0 0,25-30-103 0 0,-47 50-118 0 0,-3-1 0 0 0,-1-3 0 0 0,-2-1 0 0 0,-3-4 0 0 0,-1-1 0 0 0,-2-4 0 0 0,-1-1 0 0 0,-95 39 0 0 0,120-62-1120 0 0,-24 12-2216 0 0,25-2-2598 0 0,34-23 5872 0 0,-1 0 1 0 0,1 0-1 0 0,0 0 0 0 0,-1 0 1 0 0,1 1-1 0 0,0-1 1 0 0,0 0-1 0 0,-1 0 0 0 0,1 1 1 0 0,0-1-1 0 0,0 0 0 0 0,-1 0 1 0 0,1 1-1 0 0,0-1 1 0 0,0 0-1 0 0,0 0 0 0 0,-1 1 1 0 0,1-1-1 0 0,0 0 0 0 0,0 1 1 0 0,0-1-1 0 0,0 0 1 0 0,0 1-1 0 0,0-1 0 0 0,0 0 1 0 0,0 1-1 0 0,0-1 0 0 0,0 0 1 0 0,0 1-1 0 0,0-1 0 0 0,0 0 1 0 0,0 1-1 0 0,0-1 1 0 0,0 1-1 0 0,0-1 0 0 0,0 0 1 0 0,0 0-1 0 0,0 1 0 0 0,1-1 1 0 0,-1 0-1 0 0,0 1 1 0 0,0-1-1 0 0,0 0 0 0 0,1 1 1 0 0,-1-1-1 0 0,18 4-4845 0 0,-11-4 4023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19 492 0 0,'0'-2'235'0'0,"1"1"0"0"0,0 0 0 0 0,0 0 0 0 0,0-1-1 0 0,0 1 1 0 0,0 0 0 0 0,0 0 0 0 0,0 0 0 0 0,0 0 0 0 0,1 0 0 0 0,-1 0-1 0 0,0 1 1 0 0,1-1 0 0 0,-1 0 0 0 0,0 1 0 0 0,1-1 0 0 0,-1 1 0 0 0,1-1-1 0 0,-1 1 1 0 0,1 0 0 0 0,-1-1 0 0 0,1 1 0 0 0,-1 0 0 0 0,1 0 0 0 0,-1 0 0 0 0,1 0-1 0 0,-1 0 1 0 0,1 1 0 0 0,-1-1 0 0 0,3 1 0 0 0,50 14 6949 0 0,-43-11-5467 0 0,102 40 5522 0 0,51 37-5053 0 0,-6-3-2103 0 0,41 20-119 0 0,-98-46-509 0 0,-76-37-1479 0 0,-50-10-8302 0 0,0-5 6483 0 0,0 1 0 0 0,-28 5 0 0 0,34-1 2765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2 196 0 0,'-44'13'17897'0'0,"74"-12"-14574"0"0,54-13 1110 0 0,44 10-3088 0 0,-95 2-1068 0 0,-23-1 1087 0 0,0 1-9650 0 0,-59 20-10463 0 0,42-16 17525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17 940 0 0,'-3'-1'861'0'0,"0"1"1"0"0,1 1-1 0 0,-1-1 0 0 0,0 0 0 0 0,0 1 1 0 0,0-1-1 0 0,1 1 0 0 0,-1 0 0 0 0,0 0 1 0 0,1 0-1 0 0,-1 0 0 0 0,0 1 0 0 0,1-1 1 0 0,0 1-1 0 0,-1-1 0 0 0,1 1 1 0 0,-4 4-1 0 0,4-3-165 0 0,-1 0-1 0 0,1 1 1 0 0,0-1 0 0 0,0 1 0 0 0,0 0 0 0 0,0-1-1 0 0,1 1 1 0 0,0 0 0 0 0,0 0 0 0 0,0 0 0 0 0,-1 5-1 0 0,1 3 90 0 0,0 0 0 0 0,0 0 0 0 0,2 14 0 0 0,5 33-936 0 0,-5-48-118 0 0,1 5 223 0 0,33 205-1520 0 0,-47-239-12862 0 0,9 7 12592 0 0,-15-86-6423 0 0,14 77 7382 0 0</inkml:trace>
  <inkml:trace contextRef="#ctx0" brushRef="#br0" timeOffset="1">15 134 476 0 0,'1'-4'447'0'0,"-1"1"-1"0"0,1-1 1 0 0,0 1 0 0 0,0 0-1 0 0,1-1 1 0 0,-1 1 0 0 0,1 0-1 0 0,0 0 1 0 0,-1 0 0 0 0,1 0 0 0 0,1 0-1 0 0,-1 0 1 0 0,0 1 0 0 0,1-1-1 0 0,-1 1 1 0 0,1 0 0 0 0,0 0-1 0 0,-1-1 1 0 0,1 2 0 0 0,0-1-1 0 0,1 0 1 0 0,-1 1 0 0 0,0-1-1 0 0,0 1 1 0 0,6-1 0 0 0,4-1 1468 0 0,0 2 1 0 0,1 0-1 0 0,-1 1 1 0 0,1 0-1 0 0,19 3 1 0 0,30 0-728 0 0,-2-10-670 0 0,85-19 0 0 0,-88 13-417 0 0,94-8-1 0 0,-144 21-68 0 0,-1-1-1 0 0,1 1 0 0 0,-1 1 0 0 0,1-1 0 0 0,0 1 1 0 0,-1 1-1 0 0,0-1 0 0 0,1 1 0 0 0,8 4 0 0 0,-14-5-9 0 0,0 1 0 0 0,1-1-1 0 0,-1 1 1 0 0,0-1 0 0 0,0 1-1 0 0,0 0 1 0 0,0 0 0 0 0,0 0-1 0 0,0 0 1 0 0,-1 0 0 0 0,1 0-1 0 0,0 1 1 0 0,-1-1 0 0 0,0 0-1 0 0,0 1 1 0 0,0-1 0 0 0,0 1-1 0 0,0 0 1 0 0,0-1 0 0 0,0 1-1 0 0,-1 0 1 0 0,0-1 0 0 0,1 1-1 0 0,-1 0 1 0 0,0-1 0 0 0,0 1-1 0 0,0 0 1 0 0,-1 3-1 0 0,-8 56 126 0 0,-32 114 0 0 0,11-59-1717 0 0,20-86-4537 0 0,-17-19-12874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41 440 0 0,'-3'-16'1812'0'0,"7"11"1729"0"0,15 14 5027 0 0,6 3-4666 0 0,-11-11-3179 0 0,0-1-1 0 0,0 0 1 0 0,0-1-1 0 0,0 0 1 0 0,0-1 0 0 0,0-1-1 0 0,22-7 1 0 0,0 2-644 0 0,-15 3-194 0 0,-11 2-79 0 0,-1 1-1 0 0,0 0 1 0 0,1 0 0 0 0,-1 1-1 0 0,1 0 1 0 0,0 1-1 0 0,-1 0 1 0 0,1 0 0 0 0,0 1-1 0 0,10 2 1 0 0,-18-2-312 0 0,0 1-1 0 0,0-1 1 0 0,0 0-1 0 0,0 1 1 0 0,0-1-1 0 0,0 1 1 0 0,-1 0 0 0 0,1-1-1 0 0,-1 1 1 0 0,1 0-1 0 0,-1 0 1 0 0,0 0-1 0 0,2 4 1 0 0,-18 6-10767 0 0,-2-13 9085 0 0,10-1 1253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1 744 0 0,'5'4'7753'0'0,"15"23"-2683"0"0,-14-15-3657 0 0,-1-1 1 0 0,-1 0-1 0 0,0 1 1 0 0,4 17-1 0 0,-7-22-1158 0 0,0 0 0 0 0,-1 1 0 0 0,1-1-1 0 0,-2 1 1 0 0,1-1 0 0 0,-1 1-1 0 0,0-1 1 0 0,-3 12 0 0 0,-2 9-1847 0 0,1 0 0 0 0,2 0 0 0 0,0 51 0 0 0,3-52-1789 0 0,-1 1 1 0 0,-2 0-1 0 0,-9 47 0 0 0,2-50 1279 0 0,5-15 1232 0 0</inkml:trace>
  <inkml:trace contextRef="#ctx0" brushRef="#br0" timeOffset="1">0 507 128 0 0,'0'0'3052'0'0,"30"7"3827"0"0,-15-2-3487 0 0,-1-1 0 0 0,30 5-1 0 0,34-3 1448 0 0,80-15-3538 0 0,-102 4-1223 0 0,-46 5-800 0 0,-1-1 0 0 0,1 1 0 0 0,0 1 0 0 0,-1 0 0 0 0,15 3-1 0 0,22 14-11586 0 0,-25-6 3861 0 0,-15-12 7286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4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11 640 0 0,'23'3'9622'0'0,"-22"-3"-9520"0"0,-1 0 1 0 0,0 0-1 0 0,0 0 0 0 0,0 0 0 0 0,0 1 1 0 0,0-1-1 0 0,0 0 0 0 0,0 0 0 0 0,1 0 0 0 0,-1 0 1 0 0,0 1-1 0 0,0-1 0 0 0,0 0 0 0 0,0 0 0 0 0,0 0 1 0 0,0 0-1 0 0,0 1 0 0 0,0-1 0 0 0,0 0 0 0 0,0 0 1 0 0,0 0-1 0 0,0 1 0 0 0,0-1 0 0 0,0 0 0 0 0,0 0 1 0 0,0 0-1 0 0,0 1 0 0 0,0-1 0 0 0,0 0 0 0 0,-1 0 1 0 0,1 0-1 0 0,0 0 0 0 0,0 1 0 0 0,0-1 0 0 0,0 0 1 0 0,0 0-1 0 0,0 0 0 0 0,0 0 0 0 0,-1 0 0 0 0,1 0 1 0 0,0 1-1 0 0,0-1 0 0 0,0 0 0 0 0,-1 0 0 0 0,-12 7 1133 0 0,-12 0-858 0 0,22-6-315 0 0,0 0 0 0 0,0-1 0 0 0,1 1 0 0 0,-1-1 0 0 0,0 0 0 0 0,0 0 0 0 0,0 0 0 0 0,0 0 0 0 0,0 0 0 0 0,1-1 0 0 0,-1 1 0 0 0,0-1 0 0 0,0 0 0 0 0,1 0 0 0 0,-1 0 0 0 0,0 0 0 0 0,-2-2 0 0 0,5 3 29 0 0,-1 0-1 0 0,1 0 1 0 0,0 0 0 0 0,-1-1 0 0 0,1 1-1 0 0,0 0 1 0 0,0-1 0 0 0,-1 1-1 0 0,1 0 1 0 0,0 0 0 0 0,0-1 0 0 0,0 1-1 0 0,-1 0 1 0 0,1-1 0 0 0,0 1-1 0 0,0-1 1 0 0,0 1 0 0 0,0 0 0 0 0,0-1-1 0 0,0 1 1 0 0,0 0 0 0 0,0-1-1 0 0,0 1 1 0 0,0-1 0 0 0,0 1 0 0 0,0 0-1 0 0,0-1 1 0 0,0 1 0 0 0,0 0-1 0 0,0-1 1 0 0,0 1 0 0 0,0 0 0 0 0,0-1-1 0 0,1 1 1 0 0,-1 0 0 0 0,0-1-1 0 0,0 1 1 0 0,1-1 0 0 0,16-9 1455 0 0,-13 9-1472 0 0,0 0 0 0 0,1-1 0 0 0,-1 2 0 0 0,1-1 0 0 0,-1 0 0 0 0,0 1 0 0 0,8 0 0 0 0,-2 2-54 0 0,-7-2 3 0 0,0 1 1 0 0,0-1-1 0 0,0 1 0 0 0,-1 0 0 0 0,1 0 0 0 0,0 0 0 0 0,0 0 0 0 0,-1 0 0 0 0,1 1 0 0 0,4 2 0 0 0,-7-3 69 0 0,8 0 70 0 0,0 0 0 0 0,0 0 0 0 0,0 1 0 0 0,-1 1-1 0 0,1 0 1 0 0,0 0 0 0 0,-1 0 0 0 0,0 1-1 0 0,0-1 1 0 0,0 2 0 0 0,9 6 0 0 0,-13-8-139 0 0,0 0 1 0 0,-1 0-1 0 0,1 0 1 0 0,0 0-1 0 0,-1 0 1 0 0,0 1-1 0 0,0-1 1 0 0,0 1-1 0 0,0 0 1 0 0,0-1 0 0 0,-1 1-1 0 0,0 0 1 0 0,0 0-1 0 0,0 0 1 0 0,0 0-1 0 0,0 0 1 0 0,-1 0-1 0 0,0 0 1 0 0,0 0-1 0 0,0 0 1 0 0,0 1-1 0 0,-1-1 1 0 0,1 0 0 0 0,-3 6-1 0 0,-1 5-256 0 0,-2 0 0 0 0,1-1 0 0 0,-2 0 0 0 0,0 0 0 0 0,0 0 0 0 0,-2-1 0 0 0,1-1 0 0 0,-16 18 0 0 0,-15 7-3741 0 0,-4-11-3282 0 0,42-25 6858 0 0,0 0-1 0 0,-1-1 1 0 0,1 1 0 0 0,0 0 0 0 0,-1-1-1 0 0,1 1 1 0 0,-1-1 0 0 0,1 1 0 0 0,-1-1-1 0 0,1 0 1 0 0,-1 0 0 0 0,1 1-1 0 0,-1-1 1 0 0,1 0 0 0 0,-1 0 0 0 0,0-1-1 0 0,1 1 1 0 0,-1 0 0 0 0,1 0 0 0 0,-1-1-1 0 0,1 1 1 0 0,-1-1 0 0 0,1 0 0 0 0,0 1-1 0 0,-1-1 1 0 0,-1-1 0 0 0,-2-4-899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16 432 0 0,'19'-15'22224'0'0,"-19"16"-21699"0"0,17 23 9241 0 0,-10-9-12913 0 0,1 24 3338 0 0,-2 0 0 0 0,-1 1 0 0 0,-1 70 0 0 0,0 8-414 0 0,-1-67 14 0 0,-3-31-296 0 0,2 0 0 0 0,0 0 0 0 0,9 40 1 0 0,-6-98-16102 0 0,-37-75 5998 0 0,26 93 9745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5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16 0 0,'1'-4'634'0'0,"1"0"1"0"0,0 0-1 0 0,-1 0 0 0 0,1 1 1 0 0,1-1-1 0 0,-1 1 0 0 0,1-1 1 0 0,-1 1-1 0 0,1 0 0 0 0,0 0 1 0 0,0 0-1 0 0,0 0 0 0 0,0 0 1 0 0,1 1-1 0 0,-1-1 0 0 0,1 1 1 0 0,0 0-1 0 0,0 0 0 0 0,-1 0 1 0 0,1 1-1 0 0,0 0 0 0 0,0-1 1 0 0,1 1-1 0 0,-1 1 0 0 0,0-1 1 0 0,8 0-1 0 0,4 0 1498 0 0,0 0-1 0 0,0 1 1 0 0,17 3-1 0 0,17 3-827 0 0,-35-3-2086 0 0,34 1 1210 0 0,0-2 0 0 0,76-7 1 0 0,44 2 135 0 0,-159 3-464 0 0,0 1 1 0 0,0 0-1 0 0,0 0 1 0 0,0 1-1 0 0,0 1 1 0 0,-1 0-1 0 0,13 5 1 0 0,-19-7-66 0 0,-1 0 0 0 0,1 1 0 0 0,-1 0 0 0 0,0-1 0 0 0,0 1 0 0 0,1 0 0 0 0,-1 0 0 0 0,-1 0 0 0 0,1 0 0 0 0,0 1 0 0 0,0-1 0 0 0,-1 0 0 0 0,1 1 0 0 0,-1 0 0 0 0,0-1 0 0 0,0 1 0 0 0,0-1 0 0 0,0 1 0 0 0,0 0 0 0 0,0 0 0 0 0,-1 0 0 0 0,0-1 0 0 0,1 1 0 0 0,-1 0 0 0 0,0 0 0 0 0,0 0 0 0 0,-1 0 0 0 0,1 0 0 0 0,0-1 0 0 0,-2 5 0 0 0,-35 144 191 0 0,15-67-214 0 0,-19 80-510 0 0,41-154-657 0 0,2 3-6596 0 0,0 3-5892 0 0,-11-5 11083 0 0,1-2-417 0 0,3-4 1786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8 336 0 0,'-2'-1'465'0'0,"-1"1"0"0"0,1-1 1 0 0,-1 1-1 0 0,1 0 0 0 0,-1 0 0 0 0,1 0 1 0 0,-1 0-1 0 0,1 0 0 0 0,-1 1 0 0 0,1-1 0 0 0,-3 1 1 0 0,4 0-256 0 0,1-1 1 0 0,0 0-1 0 0,-1 0 1 0 0,1 0-1 0 0,0 1 1 0 0,-1-1-1 0 0,1 0 1 0 0,0 0-1 0 0,-1 1 1 0 0,1-1-1 0 0,0 0 1 0 0,0 1-1 0 0,-1-1 1 0 0,1 0-1 0 0,0 1 1 0 0,0-1-1 0 0,-1 0 1 0 0,1 1 0 0 0,0-1-1 0 0,0 1 1 0 0,0-1-1 0 0,0 0 1 0 0,0 1-1 0 0,0-1 1 0 0,0 1-1 0 0,0-1 1 0 0,8 18 5808 0 0,-6-17-5712 0 0,-1 0-1 0 0,0 0 1 0 0,1 0-1 0 0,-1-1 1 0 0,1 1 0 0 0,-1 0-1 0 0,1-1 1 0 0,-1 1-1 0 0,1-1 1 0 0,0 1-1 0 0,-1-1 1 0 0,1 0-1 0 0,-1 1 1 0 0,1-1 0 0 0,0 0-1 0 0,-1 0 1 0 0,1 0-1 0 0,2-1 1 0 0,37-6 2131 0 0,-24 4-1699 0 0,52-9 565 0 0,-30 4-960 0 0,1 3 0 0 0,46-2 1 0 0,-79 7-493 0 0,14 0 75 0 0,37 4 0 0 0,-52-3-627 0 0,0 0-1 0 0,0 1 1 0 0,-1 0 0 0 0,1 0 0 0 0,-1 0 0 0 0,9 4-1 0 0,-14-5 374 0 0,1-1-1 0 0,0 1 0 0 0,-1-1 1 0 0,1 1-1 0 0,-1-1 0 0 0,1 1 0 0 0,-1 0 1 0 0,1-1-1 0 0,-1 1 0 0 0,1 0 1 0 0,-1-1-1 0 0,1 1 0 0 0,-1 0 0 0 0,0-1 1 0 0,0 1-1 0 0,1 0 0 0 0,-1 0 1 0 0,0-1-1 0 0,0 1 0 0 0,0 0 0 0 0,0 0 1 0 0,0 0-1 0 0,0-1 0 0 0,0 1 1 0 0,0 0-1 0 0,0 0 0 0 0,0 0 0 0 0,0-1 1 0 0,-1 1-1 0 0,1 0 0 0 0,0 0 1 0 0,0-1-1 0 0,-1 1 0 0 0,1 0 0 0 0,-1-1 1 0 0,1 1-1 0 0,-1 0 0 0 0,1-1 1 0 0,-1 1-1 0 0,1-1 0 0 0,-1 1 0 0 0,0 0 1 0 0,-1 2-649 0 0,-1 0 0 0 0,0 0 0 0 0,1-1 0 0 0,-1 1 0 0 0,0-1 1 0 0,-1 0-1 0 0,-5 4 0 0 0,1-3-203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92 0 0,'-9'6'1518'0'0,"-1"1"0"0"0,1 0-1 0 0,0 0 1 0 0,1 1 0 0 0,-1 0 0 0 0,2 0 0 0 0,-1 1-1 0 0,1 0 1 0 0,0 1 0 0 0,-7 15 0 0 0,-23 26 2727 0 0,17-27-2210 0 0,-37 34 1 0 0,43-46-2198 0 0,0-1 1 0 0,-19 10-1 0 0,48-18-11587 0 0,10-3 7726 0 0,40-11-3283 0 0,-53 8 6257 0 0</inkml:trace>
  <inkml:trace contextRef="#ctx0" brushRef="#br0" timeOffset="1">282 162 540 0 0,'5'-2'730'0'0,"-1"1"0"0"0,1 0 0 0 0,-1 0 0 0 0,1 0 0 0 0,0 1 1 0 0,-1-1-1 0 0,1 1 0 0 0,0 0 0 0 0,-1 0 0 0 0,1 1 0 0 0,-1-1 0 0 0,1 1 0 0 0,0 0 0 0 0,-1 0 0 0 0,1 1 0 0 0,-1 0 1 0 0,0-1-1 0 0,0 1 0 0 0,1 1 0 0 0,-1-1 0 0 0,-1 0 0 0 0,1 1 0 0 0,0 0 0 0 0,-1 0 0 0 0,6 6 0 0 0,11 21 1708 0 0,-11-11-1258 0 0,-2 1 0 0 0,9 33-1 0 0,-12-37-1562 0 0,0-1-1 0 0,1 0 0 0 0,0-1 1 0 0,1 1-1 0 0,1-1 1 0 0,12 20-1 0 0,-18-33 109 0 0,0 0 1 0 0,0 0-1 0 0,-1 0 0 0 0,1 0 0 0 0,0 0 0 0 0,0 0 1 0 0,0-1-1 0 0,0 1 0 0 0,0 0 0 0 0,0-1 1 0 0,0 1-1 0 0,0-1 0 0 0,0 1 0 0 0,0-1 0 0 0,0 1 1 0 0,1-1-1 0 0,-1 0 0 0 0,0 1 0 0 0,0-1 1 0 0,0 0-1 0 0,0 0 0 0 0,1 0 0 0 0,-1 0 0 0 0,0 0 1 0 0,0 0-1 0 0,0-1 0 0 0,0 1 0 0 0,1 0 1 0 0,-1 0-1 0 0,1-1 0 0 0,1 0-577 0 0,-1-1 1 0 0,0 1-1 0 0,0 0 1 0 0,0-1-1 0 0,1 1 1 0 0,-2-1-1 0 0,1 1 1 0 0,0-1-1 0 0,0 0 1 0 0,0 0-1 0 0,-1 0 1 0 0,1 0-1 0 0,0-3 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12 832 0 0,'0'-1'221'0'0,"1"1"0"0"0,-1-1 0 0 0,0 0 0 0 0,0 1 0 0 0,1-1 0 0 0,-1 1 0 0 0,0-1 0 0 0,1 1 0 0 0,-1-1-1 0 0,0 1 1 0 0,1-1 0 0 0,-1 1 0 0 0,1-1 0 0 0,-1 1 0 0 0,0 0 0 0 0,1-1 0 0 0,0 1 0 0 0,-1 0 0 0 0,1-1 0 0 0,-1 1 0 0 0,1 0 0 0 0,-1 0 0 0 0,1-1 0 0 0,-1 1-1 0 0,1 0 1 0 0,0 0 0 0 0,-1 0 0 0 0,1 0 0 0 0,-1 0 0 0 0,1 0 0 0 0,0 0 0 0 0,-1 0 0 0 0,1 0 0 0 0,0 0 0 0 0,-1 0 0 0 0,1 0 0 0 0,-1 0 0 0 0,1 0 0 0 0,0 1 0 0 0,-1-1-1 0 0,1 0 1 0 0,-1 0 0 0 0,1 1 0 0 0,-1-1 0 0 0,1 0 0 0 0,-1 1 0 0 0,1-1 0 0 0,-1 1 0 0 0,1-1 0 0 0,-1 1 0 0 0,0-1 0 0 0,1 1 0 0 0,-1-1 0 0 0,0 1 0 0 0,1 0 0 0 0,0 0 234 0 0,0 1-1 0 0,0 0 1 0 0,0 0 0 0 0,0 0 0 0 0,0 0 0 0 0,0 0 0 0 0,-1-1 0 0 0,1 1 0 0 0,-1 0 0 0 0,1 0 0 0 0,-1 1 0 0 0,0-1 0 0 0,0 0 0 0 0,0 0 0 0 0,0 0 0 0 0,0 0 0 0 0,-1 2 0 0 0,-8 21 930 0 0,-2 0 1 0 0,-25 41-1 0 0,2-5-1001 0 0,-53 132-112 0 0,79-172 2070 0 0,1 5-10076 0 0,16-47-8854 0 0,0-13 13269 0 0,-5 23 2468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0 125 608 0 0,'15'-7'1863'0'0,"-1"1"0"0"0,1 1 0 0 0,0 0 0 0 0,1 1-1 0 0,-1 1 1 0 0,23-3 0 0 0,14-3 588 0 0,0-3-818 0 0,221-45 3814 0 0,-264 55-5279 0 0,49-6 667 0 0,-54 8-690 0 0,0-1 0 0 0,0 1-1 0 0,0 0 1 0 0,0 1 0 0 0,0-1-1 0 0,0 1 1 0 0,-1 0 0 0 0,1 0-1 0 0,0 0 1 0 0,0 0 0 0 0,6 4-1 0 0,-8-4-87 0 0,-1 1 0 0 0,0-1 0 0 0,1 1 0 0 0,-1 0 0 0 0,0-1-1 0 0,0 1 1 0 0,0 0 0 0 0,0 0 0 0 0,-1 0 0 0 0,1 0 0 0 0,0-1-1 0 0,-1 1 1 0 0,1 0 0 0 0,-1 0 0 0 0,0 0 0 0 0,0 1 0 0 0,0-1-1 0 0,0 0 1 0 0,0 0 0 0 0,0 0 0 0 0,0 0 0 0 0,-1 0 0 0 0,1 0-1 0 0,-1 0 1 0 0,-1 3 0 0 0,-21 55 151 0 0,20-52-180 0 0,-52 137 10 0 0,29-71-929 0 0,26-73 1330 0 0,-2 3-2823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2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5 660 0 0,'7'-5'20005'0'0,"-10"11"-19597"0"0,1-1 0 0 0,-1-1-1 0 0,0 1 1 0 0,-1 0 0 0 0,1-1-1 0 0,-1 1 1 0 0,-5 5 0 0 0,-34 30 139 0 0,42-39-491 0 0,-141 146 1527 0 0,55-53-1038 0 0,27-33-84 0 0,-132 105-1 0 0,176-152 245 0 0,16-14-653 0 0,1 0 1 0 0,-1 1-1 0 0,0-1 1 0 0,1 1-1 0 0,-1-1 0 0 0,0 0 1 0 0,1 1-1 0 0,-1-1 1 0 0,1 0-1 0 0,-1 0 1 0 0,1 1-1 0 0,-1-1 0 0 0,0 0 1 0 0,1 0-1 0 0,-1 0 1 0 0,1 1-1 0 0,-1-1 1 0 0,1 0-1 0 0,-1 0 0 0 0,1 0 1 0 0,-1 0-1 0 0,1 0 1 0 0,-1 0-1 0 0,1 0 0 0 0,-1 0 1 0 0,1 0-1 0 0,-1 0 1 0 0,1 0-1 0 0,-1-1 1 0 0,1 1-1 0 0,0 0 0 0 0,19 2-17 0 0,0 2 0 0 0,0 0 1 0 0,-1 1-1 0 0,0 1 0 0 0,20 9 0 0 0,-32-12-28 0 0,233 76 12 0 0,-125-44-14 0 0,-96-29-3 0 0,61 23 30 0 0,-75-27-30 0 0,1 1 1 0 0,0 0-1 0 0,-1 0 0 0 0,1 1 1 0 0,-1 0-1 0 0,0-1 0 0 0,0 2 1 0 0,0-1-1 0 0,-1 1 0 0 0,6 6 1 0 0,-9-9-38 0 0,0 0-1 0 0,0 0 1 0 0,0 0 0 0 0,0 1 0 0 0,-1-1 0 0 0,1 0 0 0 0,0 1 0 0 0,-1-1 0 0 0,0 1-1 0 0,0-1 1 0 0,0 1 0 0 0,0-1 0 0 0,0 0 0 0 0,0 1 0 0 0,0-1 0 0 0,-1 1 0 0 0,1-1-1 0 0,-1 0 1 0 0,0 1 0 0 0,0-1 0 0 0,0 0 0 0 0,0 0 0 0 0,0 1 0 0 0,0-1-1 0 0,-2 2 1 0 0,2-3-248 0 0,6-32-21908 0 0,-2 3 16513 0 0,-1 20 4665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1 704 0 0,'0'0'3704'0'0,"12"20"4722"0"0,-11-15-7317 0 0,-1 0 0 0 0,1 0 0 0 0,-1-1 0 0 0,-1 1 0 0 0,1 0 0 0 0,-2 8 1 0 0,-14 28 2971 0 0,4-20-2985 0 0,-26 35 1 0 0,11-18-316 0 0,-109 210 528 0 0,29-46-2415 0 0,102-193 788 0 0,-21 32-1775 0 0,6-17-2670 0 0,30-48-9277 0 0,13-15 8873 0 0,-17 28 4220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19 560 0 0,'2'-2'473'0'0,"-1"1"1"0"0,1-1-1 0 0,0 0 0 0 0,0 1 1 0 0,0 0-1 0 0,0-1 0 0 0,0 1 1 0 0,0 0-1 0 0,0 0 0 0 0,1 0 1 0 0,-1 0-1 0 0,0 1 0 0 0,1-1 0 0 0,-1 1 1 0 0,0-1-1 0 0,1 1 0 0 0,-1 0 1 0 0,1 0-1 0 0,3 0 0 0 0,-2 1 291 0 0,0 0 0 0 0,0 1-1 0 0,-1 0 1 0 0,1-1 0 0 0,0 1 0 0 0,0 1-1 0 0,-1-1 1 0 0,1 0 0 0 0,-1 1-1 0 0,5 5 1 0 0,55 51 4261 0 0,28 31-2858 0 0,-7-7-1718 0 0,14 4-682 0 0,-51-55-2914 0 0,-46-31 2628 0 0,0 0 0 0 0,0-1-1 0 0,1 1 1 0 0,-1 0 0 0 0,0-1 0 0 0,1 1 0 0 0,-1-1-1 0 0,0 1 1 0 0,1-1 0 0 0,-1 0 0 0 0,1 1 0 0 0,-1-1-1 0 0,1 0 1 0 0,-1 0 0 0 0,0 0 0 0 0,1 0 0 0 0,-1 0-1 0 0,1 0 1 0 0,-1-1 0 0 0,1 1 0 0 0,1-1 0 0 0,10-13-7301 0 0,-9-2 6030 0 0,-3 10 610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1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48 904 0 0,'30'-3'9064'0'0,"33"9"1984"0"0,-1 0-6652 0 0,322-35-771 0 0,-337 23-4484 0 0,88-9 1838 0 0,-90 12-4523 0 0,-1 2-4435 0 0,-67 4 65 0 0,-10 0 3310 0 0,-6-9 842 0 0,24 3 2796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61 152 0 0,'2'-61'17538'0'0,"-7"66"-13558"0"0,-7 11-2253 0 0,-16 33 79 0 0,2 1 1 0 0,-28 79 0 0 0,-25 113-1577 0 0,61-182 140 0 0,-12 39-212 0 0,-59 173 62 0 0,84-260-214 0 0,1-1 1 0 0,1 1-1 0 0,0 0 1 0 0,-3 24-1 0 0,6-35-1 0 0,0-1 0 0 0,0 1-1 0 0,1-1 1 0 0,-1 1-1 0 0,0-1 1 0 0,0 1 0 0 0,1 0-1 0 0,-1-1 1 0 0,0 1 0 0 0,1-1-1 0 0,-1 0 1 0 0,1 1-1 0 0,-1-1 1 0 0,0 1 0 0 0,1-1-1 0 0,-1 0 1 0 0,1 1-1 0 0,-1-1 1 0 0,1 0 0 0 0,0 1-1 0 0,-1-1 1 0 0,1 0-1 0 0,-1 0 1 0 0,1 1 0 0 0,-1-1-1 0 0,1 0 1 0 0,0 0 0 0 0,-1 0-1 0 0,1 0 1 0 0,-1 0-1 0 0,1 0 1 0 0,0 0 0 0 0,-1 0-1 0 0,1 0 1 0 0,-1 0-1 0 0,1 0 1 0 0,0-1 0 0 0,0 1-1 0 0,29-6 79 0 0,-26 5-66 0 0,96-27 194 0 0,-54 14-162 0 0,-1 2 0 0 0,2 2 0 0 0,49-4-1 0 0,-77 13-126 0 0,0 2 0 0 0,25 4 0 0 0,21 1-3330 0 0,-65-7 2603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29 888 0 0,'0'-3'346'0'0,"0"1"8"0"0,0 0 0 0 0,0 1-1 0 0,0-1 1 0 0,10-16 15325 0 0,-5 31-11765 0 0,-6 1-2920 0 0,-1-1 0 0 0,0 0 0 0 0,-1 0 0 0 0,-6 18 0 0 0,-2 11-464 0 0,-76 519 982 0 0,86-538-1595 0 0,-2-1 0 0 0,0 0 0 0 0,-1 1 0 0 0,-2-2 0 0 0,-12 35 0 0 0,18-55 47 0 0,0-1 0 0 0,-1 1 0 0 0,1-1 0 0 0,0 1 0 0 0,-1 0 0 0 0,1-1 0 0 0,0 1 0 0 0,-1-1 0 0 0,1 1 1 0 0,0 0-1 0 0,-1-1 0 0 0,1 1 0 0 0,-1-1 0 0 0,1 0 0 0 0,-1 1 0 0 0,1-1 0 0 0,-1 1 0 0 0,0-1 0 0 0,1 0 0 0 0,-1 1 0 0 0,1-1 0 0 0,-1 0 0 0 0,0 0 0 0 0,1 1 0 0 0,-1-1 0 0 0,0 0 0 0 0,1 0 0 0 0,-1 0 1 0 0,0 0-1 0 0,1 0 0 0 0,-1 0 0 0 0,0 0 0 0 0,1 0 0 0 0,-1 0 0 0 0,0 0 0 0 0,1 0 0 0 0,-1-1 0 0 0,0 1 0 0 0,1 0 0 0 0,-1 0 0 0 0,0-1 0 0 0,1 1 0 0 0,-1 0 0 0 0,1-1 0 0 0,-1 1 0 0 0,1-1 0 0 0,-1 1 1 0 0,1-1-1 0 0,-1 1 0 0 0,1-1 0 0 0,-1 1 0 0 0,1-1 0 0 0,-1 1 0 0 0,1-1 0 0 0,0 1 0 0 0,-1-1 0 0 0,1-1 0 0 0,-3-2-385 0 0,0 0 0 0 0,0 0 0 0 0,1-1 1 0 0,0 1-1 0 0,0-1 0 0 0,-3-8 0 0 0,1-13-4607 0 0,-1-35 1 0 0,0-5-5904 0 0,3 57 9841 0 0,-2 2 105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9 456 0 0,'-1'-1'396'0'0,"0"0"-1"0"0,0 1 1 0 0,-1-1 0 0 0,1 1-1 0 0,0 0 1 0 0,0-1-1 0 0,-1 1 1 0 0,1 0 0 0 0,0 0-1 0 0,-1 0 1 0 0,1 0 0 0 0,0 0-1 0 0,-1 0 1 0 0,1 0-1 0 0,0 0 1 0 0,-1 0 0 0 0,1 1-1 0 0,-2 0 1 0 0,1 0 80 0 0,0 0-1 0 0,0 1 1 0 0,0-1-1 0 0,0 1 1 0 0,0-1 0 0 0,1 1-1 0 0,-1 0 1 0 0,1 0-1 0 0,-1 0 1 0 0,-1 4 0 0 0,-3 2 86 0 0,0 0 0 0 0,-1 0 0 0 0,0 0 0 0 0,0-1 0 0 0,-1 0 0 0 0,-13 10 0 0 0,-29 12-3554 0 0,83-35-8685 0 0,-22 3 10706 0 0,2 1 72 0 0</inkml:trace>
  <inkml:trace contextRef="#ctx0" brushRef="#br0" timeOffset="1">367 7 480 0 0,'11'-3'793'0'0,"1"1"-1"0"0,-1 1 1 0 0,0 0 0 0 0,1 1-1 0 0,0 0 1 0 0,-1 1-1 0 0,1 0 1 0 0,-1 1 0 0 0,0 0-1 0 0,1 1 1 0 0,19 8 0 0 0,6 4 1357 0 0,0 3 0 0 0,35 22 0 0 0,-41-23-2362 0 0,-19-10 1382 0 0,-11-5-1903 0 0,1-1 1 0 0,0 1-1 0 0,0-1 0 0 0,0 0 0 0 0,0 0 0 0 0,0 0 0 0 0,0 0 0 0 0,0 0 0 0 0,0-1 0 0 0,0 1 0 0 0,0-1 0 0 0,0 1 0 0 0,1-1 0 0 0,-1 0 0 0 0,0 0 0 0 0,0 0 0 0 0,0 0 0 0 0,1 0 0 0 0,-1 0 0 0 0,0 0 0 0 0,4-2 0 0 0,1 0-234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0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0 585 436 0 0,'23'-19'12838'0'0,"2"0"-5877"0"0,9-6-4025 0 0,20-12-3705 0 0,-7 5 1888 0 0,58-53-492 0 0,-72 56-255 0 0,74-49-1 0 0,-54 48-126 0 0,2 2 1 0 0,84-31-1 0 0,-18 5-100 0 0,-2 0-99 0 0,-92 46-13 0 0,1 1 0 0 0,-1 1 0 0 0,1 1 0 0 0,0 2 0 0 0,0 1 1 0 0,36 1-1 0 0,-28 0-43 0 0,-28 0 22 0 0,0 0 1 0 0,0 1-1 0 0,1 0 0 0 0,-1 0 0 0 0,0 1 0 0 0,0 0 0 0 0,0 0 0 0 0,0 1 0 0 0,0 0 0 0 0,0 0 0 0 0,-1 1 1 0 0,1 0-1 0 0,10 5 0 0 0,-9-2 15 0 0,-5-4-3 0 0,0 1 0 0 0,0-1 0 0 0,-1 1 0 0 0,1 0 0 0 0,0 0 0 0 0,-1 0 0 0 0,0 0 0 0 0,0 0 1 0 0,0 1-1 0 0,0 0 0 0 0,3 5 0 0 0,1 13-13 0 0,-1 0-1 0 0,-1 0 1 0 0,0 1 0 0 0,-2 0 0 0 0,0 38-1 0 0,-4-49-11 0 0,0 0-1 0 0,-1 0 0 0 0,0 0 0 0 0,-1-1 0 0 0,-1 1 0 0 0,0-1 0 0 0,0 0 0 0 0,-1 0 1 0 0,-1 0-1 0 0,0 0 0 0 0,0-1 0 0 0,-1 0 0 0 0,0 0 0 0 0,-12 12 0 0 0,-33 35 35 0 0,-43 50 54 0 0,74-79-68 0 0,15-18-6 0 0,-1 0-1 0 0,-1-1 0 0 0,-10 11 0 0 0,-1 0 19 0 0,-13 10 16 0 0,21-21 6 0 0,1 0 1 0 0,-1 1-1 0 0,2 1 1 0 0,-11 13-1 0 0,0 0 26 0 0,8-10-41 0 0,2-2 21 0 0,0-1 1 0 0,-1-1-1 0 0,-18 15 1 0 0,-36 32 195 0 0,41-35-213 0 0,-15 17 52 0 0,29-28-29 0 0,1-1-1 0 0,-1 0 1 0 0,-1 0 0 0 0,0-1-1 0 0,0-1 1 0 0,-20 12 0 0 0,4-1 58 0 0,24-16-111 0 0,0 0-1 0 0,-1-1 0 0 0,1 1 0 0 0,0-1 0 0 0,-1 0 0 0 0,0 0 0 0 0,-4 2 1 0 0,0 0 13 0 0,0 1 1 0 0,0-1 0 0 0,0 1 0 0 0,0 1 0 0 0,1 0 0 0 0,-10 9 0 0 0,-21 15 80 0 0,5-8 0 0 0,-7 4 46 0 0,-49 42-1 0 0,89-68-147 0 0,-1 1-1 0 0,-2 2-3 0 0,2-2-2 0 0,-5 3 31 0 0,1 1 0 0 0,0 0 0 0 0,0 0 0 0 0,0 0 1 0 0,-4 7-1 0 0,-3-2 7 0 0,11-9-29 0 0,1-1-2 0 0,-22 17 7 0 0,0-3-37 0 0,-8 7 68 0 0,29-21-45 0 0,-31 25 58 0 0,2 6-84 0 0,30-31 32 0 0,0 1 0 0 0,-2 2-2 0 0,1-2-8 0 0,1-1 1 0 0,-2 0 6 0 0,-2 2-570 0 0,40-87-26828 0 0,-33 75 26332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0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 0 0,'0'0'1030'0'0,"0"7"2387"0"0,0-6-3299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14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2 220 0 0,'0'0'3730'0'0,"10"-1"2008"0"0,-85 64-2575 0 0,-50 48-1945 0 0,94-81-952 0 0,20-20-119 0 0,1 0-1 0 0,0 0 1 0 0,-13 18-1 0 0,13-15 15 0 0,-1 0-1 0 0,-1 0 1 0 0,-25 21-1 0 0,-15 15 727 0 0,-38 61 481 0 0,70-79-796 0 0,17-25-479 0 0,-1 0-1 0 0,1-1 1 0 0,-1 0-1 0 0,0 0 1 0 0,-8 9-1 0 0,9-11-41 0 0,0 1 1 0 0,1 0-1 0 0,-1 0 0 0 0,1 0 0 0 0,0 0 0 0 0,0 0 1 0 0,0 1-1 0 0,-1 6 0 0 0,-7 13 256 0 0,3-11-159 0 0,4-5-78 0 0,-1-1-1 0 0,-1 0 1 0 0,1 0 0 0 0,-1-1-1 0 0,0 1 1 0 0,-7 6 0 0 0,8-8-60 0 0,0 0 1 0 0,0 0 0 0 0,1 0 0 0 0,-1 0 0 0 0,1 0-1 0 0,1 1 1 0 0,-1 0 0 0 0,1 0 0 0 0,0-1 0 0 0,-2 10-1 0 0,2-8 22 0 0,0 0-1 0 0,-1 0 0 0 0,0 0 0 0 0,0 0 0 0 0,-6 9 1 0 0,-10 25 314 0 0,5-8-129 0 0,9-22-157 0 0,0 1 0 0 0,1-1 0 0 0,-3 17 0 0 0,3-13-24 0 0,2-8-2 0 0,1 1-1 0 0,0-1 1 0 0,1 1-1 0 0,0 11 1 0 0,0-12 3 0 0,0 1-1 0 0,0-1 1 0 0,-1 1 0 0 0,-2 9-1 0 0,1-7 116 0 0,-1-3-124 0 0,1 0 0 0 0,0 0 0 0 0,0 0 1 0 0,1 1-1 0 0,0-1 0 0 0,1 0 1 0 0,-1 1-1 0 0,1-1 0 0 0,2 13 0 0 0,5 20 230 0 0,-7-40-213 0 0,0 30 92 0 0,-5 59 49 0 0,0-55-160 0 0,-8 56 292 0 0,13-90-154 0 0,-1 6-161 0 0,0-1 0 0 0,0 1 0 0 0,1-1 0 0 0,0 1 0 0 0,0-1-1 0 0,0 9 1 0 0,1 8 1 0 0,-1 10 66 0 0,0-30-65 0 0,1-1 1 0 0,-1 1 0 0 0,1 0-1 0 0,-1 0 1 0 0,1 0-1 0 0,-1 0 1 0 0,0 0 0 0 0,0 0-1 0 0,0 0 1 0 0,0-1-1 0 0,0 1 1 0 0,-1 0-1 0 0,0 3 1 0 0,1-3-4 0 0,-1 0 0 0 0,1 1 1 0 0,0-1-1 0 0,0 0 0 0 0,0 1 0 0 0,0-1 0 0 0,0 0 1 0 0,0 0-1 0 0,0 1 0 0 0,1-1 0 0 0,-1 0 1 0 0,1 0-1 0 0,0 1 0 0 0,1 1 0 0 0,-2-2 5 0 0,0 1-7 0 0,0-3-3 0 0,-5 25-10 0 0,5-25 9 0 0,-5 44 16 0 0,5-40 9 0 0,0 0 0 0 0,1 1 0 0 0,-1-1 0 0 0,1 0 0 0 0,0 1 0 0 0,0-1 0 0 0,1 0 1 0 0,-1 0-1 0 0,1 0 0 0 0,4 7 0 0 0,-5-10-16 0 0,0 1-1 0 0,0 0 1 0 0,0 0 0 0 0,0 1 0 0 0,0-1-1 0 0,0 0 1 0 0,0 0 0 0 0,0 0 0 0 0,-1 1-1 0 0,1 3 1 0 0,-1-4-2 0 0,1 0-1 0 0,-1 0 1 0 0,1 0 0 0 0,-1 0-1 0 0,1 0 1 0 0,0 0-1 0 0,0 0 1 0 0,0 0-1 0 0,0 0 1 0 0,1 2 0 0 0,1-1-2 0 0,-1 0 1 0 0,1 0 0 0 0,-1 1-1 0 0,0-1 1 0 0,0 1 0 0 0,0-1 0 0 0,0 1-1 0 0,-1 0 1 0 0,0 0 0 0 0,0 0 0 0 0,0 0-1 0 0,0 0 1 0 0,0 0 0 0 0,0 5 0 0 0,-1-4-3 0 0,1 1 1 0 0,0-1 0 0 0,0 0 0 0 0,1 0 0 0 0,-1 0-1 0 0,4 5 1 0 0,-5-9-7 0 0,0 0 2 0 0,0 2-1 0 0,2-1 3 0 0,2 2 17 0 0,-1 0 0 0 0,0 0 0 0 0,0 1-1 0 0,0-1 1 0 0,-1 1 0 0 0,1 0 0 0 0,-1-1 0 0 0,0 1 0 0 0,1 7 0 0 0,2 0 1 0 0,27 64 215 0 0,-28-60-220 0 0,-4-15-6 0 0,1 1-1 0 0,-1 0 1 0 0,0 0 0 0 0,1-1-1 0 0,0 1 1 0 0,-1 0 0 0 0,1 0 0 0 0,0-1-1 0 0,0 1 1 0 0,0-1 0 0 0,0 1-1 0 0,0-1 1 0 0,1 2 0 0 0,-1-1-3 0 0,0-1 0 0 0,0 0 0 0 0,0 1-1 0 0,0 0 1 0 0,0-1 0 0 0,0 1 0 0 0,0-1 0 0 0,-1 1 0 0 0,1 0 0 0 0,-1 0-1 0 0,1-1 1 0 0,-1 1 0 0 0,0 0 0 0 0,0 0 0 0 0,0-1 0 0 0,0 4 0 0 0,3 9 5 0 0,3 13-7 0 0,-6-25 1 0 0,0 0 0 0 0,1 0 0 0 0,-1 0 0 0 0,0 0 0 0 0,1 0 0 0 0,-1 0 0 0 0,1 0 0 0 0,-1 0 0 0 0,1 0 0 0 0,0 0 0 0 0,0 0 0 0 0,0 0 0 0 0,0-1 0 0 0,0 1 0 0 0,1 0 0 0 0,1 1 0 0 0,-2 1 25 0 0,1 0 0 0 0,-1 0-1 0 0,0 0 1 0 0,0 1 0 0 0,0-1 0 0 0,0 6 0 0 0,1 3-16 0 0,5 10-3 0 0,9 20 43 0 0,-10-31 6 0 0,-1 0 0 0 0,0 1 0 0 0,-1 0 0 0 0,0 0-1 0 0,2 13 1 0 0,-5-19-60 0 0,0-3 9 0 0,0 0-1 0 0,-1 1 1 0 0,1-1 0 0 0,1-1-1 0 0,-1 1 1 0 0,1 0-1 0 0,-1 0 1 0 0,1 0 0 0 0,0-1-1 0 0,3 4 1 0 0,-5-6-10 0 0,25 43 25 0 0,-22-35-9 0 0,7 9 83 0 0,-10-16-88 0 0,0 1-1 0 0,1-2-2 0 0,-1 1-1 0 0,0-1 1 0 0,1 0-1 0 0,-1 0 1 0 0,0 0-1 0 0,1 0 0 0 0,-1 0 1 0 0,1 0-1 0 0,0 0 1 0 0,-1 0-1 0 0,1 0 1 0 0,0-1-1 0 0,0 1 1 0 0,-1 0-1 0 0,3 1 0 0 0,1 1 1 0 0,-4-2 1 0 0,8 11 28 0 0,26 47 10 0 0,-16-36-63 0 0,-18-23 25 0 0,2 3-2 0 0,0 0-1 0 0,0 1 1 0 0,0-1 0 0 0,0 0 0 0 0,-1 1-1 0 0,1 0 1 0 0,-1-1 0 0 0,0 1-1 0 0,0 0 1 0 0,-1-1 0 0 0,1 6 0 0 0,-1-9 25 0 0,1 1-19 0 0,0 0-5 0 0,0 0 1 0 0,0 0-1 0 0,0 0 1 0 0,0 0-1 0 0,0 1 1 0 0,0-1-1 0 0,-1 0 0 0 0,1 0 1 0 0,0 1-1 0 0,-1-1 1 0 0,1 1-1 0 0,-1-1 0 0 0,1 1 1 0 0,-1-1-1 0 0,1 3 1 0 0,6 19 13 0 0,-7-22-15 0 0,10 34 13 0 0,-10-34 9 0 0,2 1-20 0 0,0 0 0 0 0,-1 1 0 0 0,1 0-1 0 0,-1-1 1 0 0,0 1 0 0 0,0 0 0 0 0,0-1 0 0 0,0 1-1 0 0,-1 0 1 0 0,1 4 0 0 0,1 0-6 0 0,21 56 67 0 0,-23-61-65 0 0,0-2-4 0 0,0 1 7 0 0,1 2 2 0 0,1 0 1 0 0,-1-1-1 0 0,0 1 1 0 0,1 0-1 0 0,-1-1 1 0 0,1 1-1 0 0,0-1 1 0 0,0 1-1 0 0,0-1 1 0 0,0 0-1 0 0,0 0 1 0 0,5 3-1 0 0,5 10-42 0 0,-11-14 34 0 0,-1-1-10 0 0,2 2 15 0 0,-2-2-4 0 0,5 5-17 0 0,-2-3 16 0 0,17 16-12 0 0,-19-18-12 0 0,0 0-1 0 0,0 0 1 0 0,0 1 0 0 0,0-1 0 0 0,0 0 0 0 0,0 0 0 0 0,0 0 0 0 0,0 0 0 0 0,1 0 0 0 0,-1-1 0 0 0,0 1-1 0 0,0 0 1 0 0,0 0 0 0 0,0-1 0 0 0,0 1 0 0 0,0-1 0 0 0,0 1 0 0 0,0-1 0 0 0,0 1 0 0 0,0-1-1 0 0,0 1 1 0 0,0-1 0 0 0,0 0 0 0 0,1-1 0 0 0,21-20-296 0 0,-20 18 71 0 0,3-5 808 0 0,-3 18-8015 0 0,13-16-5948 0 0,-15 6 13091 0 0,0-1-1 0 0,1 1 0 0 0,-1-1 1 0 0,0 1-1 0 0,0-1 0 0 0,0 0 1 0 0,1-3-1 0 0,2-3-562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1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854 108 196 0 0,'-6'5'735'0'0,"1"1"-1"0"0,1 0 1 0 0,-1 0 0 0 0,-5 11 10025 0 0,9-18-10704 0 0,1 0 0 0 0,0 0 0 0 0,-1 0 0 0 0,1 0 0 0 0,-1 0 0 0 0,0 0 0 0 0,1 0 1 0 0,-1 0-1 0 0,0 0 0 0 0,1 0 0 0 0,-1 0 0 0 0,0 0 0 0 0,0 1 0 0 0,0-1 0 0 0,0 0 0 0 0,0 0 0 0 0,0 1 0 0 0,0-1 0 0 0,0 1 0 0 0,0-1 0 0 0,0 1 0 0 0,-1-1 0 0 0,-33-12 934 0 0,21 9-626 0 0,-81-41 1262 0 0,1 0-883 0 0,81 41-592 0 0,1 0 1 0 0,-1 1-1 0 0,0 0 1 0 0,1 1-1 0 0,-1 0 1 0 0,-17 0-1 0 0,12 2 198 0 0,11-1-169 0 0,1 1 1 0 0,-1 0-1 0 0,1 0 1 0 0,0 1-1 0 0,-1-1 1 0 0,1 1-1 0 0,0 1 1 0 0,-7 2-1 0 0,-45 27 1207 0 0,12-4-845 0 0,17-11-319 0 0,1 2 0 0 0,-49 38 0 0 0,63-41-134 0 0,1 0-1 0 0,0 1 0 0 0,1 1 0 0 0,1-1 1 0 0,1 2-1 0 0,0 0 0 0 0,-13 35 0 0 0,2-7-36 0 0,19-41-25 0 0,-1 0 0 0 0,1 1 0 0 0,1-1 1 0 0,-1 1-1 0 0,1 0 0 0 0,0-1 0 0 0,0 1 0 0 0,0 0 1 0 0,1 0-1 0 0,0 0 0 0 0,0-1 0 0 0,1 1 1 0 0,0 0-1 0 0,-1 0 0 0 0,2-1 0 0 0,-1 1 0 0 0,1 0 1 0 0,2 5-1 0 0,2 1 47 0 0,1 0 1 0 0,0 0-1 0 0,1 0 1 0 0,0-1-1 0 0,1 0 1 0 0,14 14-1 0 0,29 34 3 0 0,-29-33-30 0 0,0 0-1 0 0,47 38 1 0 0,84 37 102 0 0,-51-36-118 0 0,-71-45-29 0 0,-17-11 0 0 0,0 1 1 0 0,24 20-1 0 0,-43-90-22496 0 0,4 44 19755 0 0,0 7 1764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4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0 628 0 0,'27'0'20943'0'0,"-45"24"-17890"0"0,-65 14-1908 0 0,58-28-743 0 0,0 2-1 0 0,1 0 1 0 0,-30 20 0 0 0,-110 109 455 0 0,52-41-717 0 0,101-91-155 0 0,0 0 0 0 0,0 0 0 0 0,-1-1-1 0 0,0-1 1 0 0,-21 10 0 0 0,70-45-521 0 0,-36 28 684 0 0,16 13 1147 0 0,-14 0-1284 0 0,0 1 1 0 0,0 0-1 0 0,-2 0 1 0 0,1-1 0 0 0,-2 29-1 0 0,0-36-10 0 0,0 49-28 0 0,-4 108-22 0 0,-2-11-2088 0 0,6-135 495 0 0,-5-45-15489 0 0,10-28 10013 0 0,-5 47 6331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2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2248 1 140 0 0,'-8'0'18382'0'0,"19"16"-17146"0"0,0 1-1 0 0,18 19 0 0 0,-16-21-713 0 0,-1 1-1 0 0,15 23 0 0 0,-10-13-190 0 0,1-1-1 0 0,1 0 1 0 0,33 31-1 0 0,-31-33-116 0 0,-4-6-132 0 0,-1 1 0 0 0,-1 1 0 0 0,0 0-1 0 0,-2 0 1 0 0,16 31 0 0 0,60 130 94 0 0,-75-155-112 0 0,-12-22-58 0 0,0 0 0 0 0,0 0-1 0 0,-1 0 1 0 0,1 0 0 0 0,-1 1-1 0 0,1-1 1 0 0,-1 0 0 0 0,0 1-1 0 0,0-1 1 0 0,-1 1 0 0 0,1 0 0 0 0,-1-1-1 0 0,1 1 1 0 0,-1-1 0 0 0,0 1-1 0 0,-1 0 1 0 0,0 5 0 0 0,-1 6-2 0 0,1 0 1 0 0,0 0-1 0 0,1 0 1 0 0,1 0 0 0 0,0 0-1 0 0,1 0 1 0 0,6 24-1 0 0,1 4 65 0 0,-8-30-31 0 0,-1-1-1 0 0,0 1 1 0 0,0 0 0 0 0,-3 12-1 0 0,0 20 26 0 0,1-34-60 0 0,-1 1-1 0 0,0-1 0 0 0,0 0 0 0 0,-1 0 0 0 0,-1 0 0 0 0,1-1 0 0 0,-2 1 0 0 0,-6 9 0 0 0,7-11-1 0 0,-3 8 17 0 0,1-1 0 0 0,1 1 1 0 0,-8 30-1 0 0,9-25 85 0 0,-15 37 1 0 0,-23 25 76 0 0,1-11-115 0 0,14-24-38 0 0,21-34 9 0 0,6-12-34 0 0,0 0 0 0 0,-1-1 0 0 0,1 1 1 0 0,-1 0-1 0 0,0-1 0 0 0,1 1 0 0 0,-1-1 1 0 0,-4 3-1 0 0,-3 5 3 0 0,0 0 0 0 0,1 0 0 0 0,0 1 0 0 0,-7 11 0 0 0,-8 12 71 0 0,12-20-46 0 0,0 0 1 0 0,-22 19-1 0 0,19-19-17 0 0,2 0 1 0 0,-14 18-1 0 0,23-29-6 0 0,2-2-4 0 0,0 0 0 0 0,0-1 0 0 0,0 1 0 0 0,0 0 0 0 0,0 0 0 0 0,0 0 0 0 0,0 0 0 0 0,0 0 0 0 0,1 0 0 0 0,-1 0 0 0 0,0 0 0 0 0,1 0 0 0 0,-1 0 0 0 0,0 1 1 0 0,1-1 0 0 0,-7 6 17 0 0,4-6-16 0 0,3 1-7 0 0,-2 1 2 0 0,-14 11 0 0 0,-31 28 4 0 0,36-28-41 0 0,8-11 40 0 0,1 1 0 0 0,-1-1 0 0 0,0 0 0 0 0,1-1 0 0 0,-1 1 0 0 0,0 0 1 0 0,-1-1-1 0 0,1 1 0 0 0,0-1 0 0 0,-1 0 0 0 0,-4 1 0 0 0,7-2-3 0 0,0 0-1 0 0,0-1 0 0 0,0 1 1 0 0,0 0-1 0 0,0-1 1 0 0,0 1-1 0 0,0 0 1 0 0,0 0-1 0 0,0 0 1 0 0,0 0-1 0 0,0 0 0 0 0,0 0 1 0 0,-1 2-1 0 0,2-2 1 0 0,0-1-1 0 0,0 0 0 0 0,0 1 0 0 0,-1-1 1 0 0,1 1-1 0 0,0-1 0 0 0,0 0 1 0 0,-1 1-1 0 0,1-1 0 0 0,0 0 0 0 0,-1 1 1 0 0,1-1-1 0 0,0 0 0 0 0,-1 0 0 0 0,1 1 1 0 0,-1-1-1 0 0,1 0 0 0 0,0 0 1 0 0,-1 0-1 0 0,1 1 0 0 0,-1-1 0 0 0,1 0 1 0 0,-1 0-1 0 0,1 0 0 0 0,0 0 1 0 0,-2 0-1 0 0,-2 4 27 0 0,3-4-26 0 0,-1 0 1 0 0,1 1 0 0 0,0 0 0 0 0,0-1 0 0 0,-1 1-1 0 0,1 0 1 0 0,0-1 0 0 0,0 1 0 0 0,0 0 0 0 0,0 0-1 0 0,0 0 1 0 0,0 0 0 0 0,0 0 0 0 0,0 0 0 0 0,-1 2 0 0 0,1-3-3 0 0,0 0 0 0 0,0 0 1 0 0,1 1-1 0 0,-1-1 1 0 0,0 0-1 0 0,0 1 1 0 0,0-1-1 0 0,1 0 1 0 0,-1 1-1 0 0,0-1 1 0 0,0 1-1 0 0,1-1 1 0 0,-1 1-1 0 0,0-1 0 0 0,1 1 1 0 0,-1-1-1 0 0,0 1 1 0 0,1 0-1 0 0,-1-1 1 0 0,1 1-1 0 0,-1 1 1 0 0,-16 15 27 0 0,3 1-3 0 0,11-15-22 0 0,0 0 0 0 0,0 0 0 0 0,0 0 0 0 0,1 1 0 0 0,0-1 0 0 0,0 1 0 0 0,-3 4 1 0 0,4-4 2 0 0,-1 0 1 0 0,0-1 0 0 0,-1 1 0 0 0,1-1 0 0 0,-1 0 0 0 0,-3 4 0 0 0,-8 12-27 0 0,-31 59 122 0 0,31-54-87 0 0,12-21 1 0 0,0-1 0 0 0,0 1 0 0 0,1 0 0 0 0,-1 0 0 0 0,0 0 0 0 0,1 0 0 0 0,0 0 0 0 0,0 0 0 0 0,0 0 0 0 0,0 0 0 0 0,0 0 0 0 0,1 1 0 0 0,-1-1 1 0 0,1 4-1 0 0,-1-5-7 0 0,1 0 0 0 0,-1 0 0 0 0,0 0 1 0 0,0 0-1 0 0,0 0 0 0 0,0 0 1 0 0,0 0-1 0 0,0 0 0 0 0,-3 3 0 0 0,-9 17 9 0 0,8-2 39 0 0,-2 0 1 0 0,-14 29-1 0 0,-1 3 2 0 0,-54 128-32 0 0,-34 147 619 0 0,2-58-382 0 0,-13 39-236 0 0,23 42 91 0 0,49-168-78 0 0,-121 396 42 0 0,36-112-72 0 0,63-215 7 0 0,33-116-6 0 0,-159 491-95 0 0,59-291 77 0 0,71-177 25 0 0,-8 11 11 0 0,-35 91-65 0 0,92-210 13 0 0,3 1 0 0 0,2 0 0 0 0,2 1 1 0 0,-5 61-1 0 0,10-60-17 0 0,-18 77 1 0 0,1-17 68 0 0,21-105-32 0 0,-2 1-1 0 0,1-1 1 0 0,-1 0 0 0 0,0 0-1 0 0,-7 10 1 0 0,6-11 8 0 0,1 0 1 0 0,0 1-1 0 0,0-1 0 0 0,0 1 0 0 0,1 0 1 0 0,-2 9-1 0 0,-6 11-27 0 0,9-24 22 0 0,0-1 0 0 0,1 1 0 0 0,0 0 0 0 0,-1-1 0 0 0,1 1 0 0 0,0 0 0 0 0,0 7 0 0 0,1-11 27 0 0,-1 1-40 0 0,0 4 10 0 0,0-3 0 0 0,1 2 12 0 0,-1 0 0 0 0,0 1 0 0 0,0-1 0 0 0,-1 0 0 0 0,1 0 0 0 0,-1 0 0 0 0,0 0 0 0 0,0 0 0 0 0,-4 6 0 0 0,-6 15-1 0 0,5-4-12 0 0,7-21-1 0 0,-8 30-6 0 0,1-11 23 0 0,-1 10-50 0 0,8-28 18 0 0,18-5-8283 0 0,46-22-1491 0 0,32-16 958 0 0,-76 33 7583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2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70 28 0 0,'7'-22'1587'0'0,"-7"18"-801"0"0,1 0 0 0 0,0 0-1 0 0,0 0 1 0 0,1 0 0 0 0,-1 0-1 0 0,1 0 1 0 0,0 1 0 0 0,0-1-1 0 0,7-9 8425 0 0,-6 27-3617 0 0,-6 15-3125 0 0,-66 269 1791 0 0,-74 136-4196 0 0,85-300-717 0 0,49-119-48 0 0,0 1 0 0 0,0-1 0 0 0,-1-1 0 0 0,-1 0 0 0 0,-1 0 0 0 0,-13 12 0 0 0,24-25 302 0 0,0 0-1 0 0,0 0 1 0 0,0 0 0 0 0,0 0-1 0 0,0 0 1 0 0,0 0 0 0 0,0 0-1 0 0,0-1 1 0 0,0 1 0 0 0,0 0-1 0 0,0-1 1 0 0,0 1 0 0 0,0-1 0 0 0,-1 1-1 0 0,1-1 1 0 0,0 0 0 0 0,0 1-1 0 0,-1-1 1 0 0,-1 0 0 0 0,2 0 96 0 0,1-1 1 0 0,-1 0 0 0 0,1 1 0 0 0,-1-1 0 0 0,1 0-1 0 0,0 1 1 0 0,-1-1 0 0 0,1 0 0 0 0,0 1 0 0 0,0-1-1 0 0,0 0 1 0 0,0 0 0 0 0,-1 1 0 0 0,1-1 0 0 0,0 0-1 0 0,0 0 1 0 0,0 1 0 0 0,0-1 0 0 0,1 0 0 0 0,-1 1 0 0 0,0-1-1 0 0,0 0 1 0 0,1-1 0 0 0,7-28-4918 0 0,1 7 3382 0 0,-2 4 584 0 0,1 0 182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1 142 540 0 0,'8'-11'687'0'0,"1"1"0"0"0,0 0 0 0 0,0 0 0 0 0,1 1 0 0 0,13-9-1 0 0,-12 11 503 0 0,0 0-1 0 0,0 1 0 0 0,1 0 0 0 0,0 1 1 0 0,0 0-1 0 0,1 1 0 0 0,-1 0 0 0 0,1 1 0 0 0,0 0 1 0 0,0 1-1 0 0,0 1 0 0 0,0 0 0 0 0,0 1 1 0 0,22 2-1 0 0,55 2 3357 0 0,-67-5-4194 0 0,0 0-1 0 0,1-2 1 0 0,41-10-1 0 0,-57 11-308 0 0,0 0 0 0 0,1 1 0 0 0,0-1 0 0 0,-1 2 0 0 0,1-1 0 0 0,0 1 1 0 0,-1 0-1 0 0,11 2 0 0 0,-16-1-10 0 0,0-1 1 0 0,-1 1-1 0 0,1 0 1 0 0,-1 0-1 0 0,1 0 1 0 0,-1 0-1 0 0,1 0 1 0 0,-1 0 0 0 0,0 1-1 0 0,0-1 1 0 0,1 1-1 0 0,-1-1 1 0 0,0 1-1 0 0,0 0 1 0 0,-1 0-1 0 0,1 0 1 0 0,0 0-1 0 0,-1 0 1 0 0,1 0-1 0 0,-1 1 1 0 0,0-1 0 0 0,1 0-1 0 0,-1 1 1 0 0,0-1-1 0 0,-1 1 1 0 0,1-1-1 0 0,0 1 1 0 0,-1 0-1 0 0,1-1 1 0 0,-1 4-1 0 0,2 50 256 0 0,-2 1-1 0 0,-11 78 1 0 0,-1 10-21 0 0,10-52-87 0 0,9 100-1 0 0,-3-157-157 0 0,1-1-1 0 0,2 1 0 0 0,1-1 1 0 0,2-1-1 0 0,27 64 0 0 0,-32-88-8 0 0,0-1 0 0 0,0 1 0 0 0,1-1 0 0 0,0-1 0 0 0,1 1 0 0 0,0-1 0 0 0,0 0 0 0 0,1-1 0 0 0,0 1 0 0 0,0-2 0 0 0,12 9 0 0 0,-16-13-8 0 0,0 1-1 0 0,1-1 1 0 0,-1-1 0 0 0,1 1-1 0 0,-1 0 1 0 0,1-1 0 0 0,-1 0-1 0 0,1 0 1 0 0,0-1 0 0 0,-1 1-1 0 0,1-1 1 0 0,0 0 0 0 0,0 0-1 0 0,-1 0 1 0 0,1-1 0 0 0,0 0-1 0 0,0 0 1 0 0,-1 0 0 0 0,1 0 0 0 0,-1-1-1 0 0,1 0 1 0 0,-1 0 0 0 0,0 0-1 0 0,0 0 1 0 0,0-1 0 0 0,0 1-1 0 0,6-6 1 0 0,-2 1-12 0 0,1-1 1 0 0,-1 0-1 0 0,-1 0 0 0 0,1-1 1 0 0,-2 0-1 0 0,1 0 0 0 0,-1-1 1 0 0,0 0-1 0 0,-1 0 0 0 0,0 0 1 0 0,-1-1-1 0 0,6-19 0 0 0,-10 29-187 0 0,0 0-1 0 0,0 0 0 0 0,0 0 1 0 0,0 0-1 0 0,0 0 1 0 0,0 0-1 0 0,0 0 0 0 0,0 0 1 0 0,0 0-1 0 0,0 0 0 0 0,-1 0 1 0 0,1 0-1 0 0,0 0 1 0 0,-1 0-1 0 0,1 0 0 0 0,-1 0 1 0 0,1 0-1 0 0,-1 0 0 0 0,1 0 1 0 0,-1 0-1 0 0,0 1 1 0 0,1-1-1 0 0,-1 0 0 0 0,0 1 1 0 0,0-1-1 0 0,1 0 0 0 0,-1 1 1 0 0,0-1-1 0 0,0 1 1 0 0,0-1-1 0 0,0 1 0 0 0,0-1 1 0 0,0 1-1 0 0,0 0 0 0 0,0-1 1 0 0,0 1-1 0 0,0 0 1 0 0,0 0-1 0 0,0 0 0 0 0,0 0 1 0 0,-1 0-1 0 0,-9-1-2780 0 0,0 0 0 0 0,0 1 1 0 0,-14 2-1 0 0,5 0-899 0 0,-30-9-2387 0 0,36 5 5165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50 108 0 0,'-4'-15'1246'0'0,"-5"-20"13234"0"0,-2 58-11271 0 0,-51 93 3721 0 0,-46 80-5510 0 0,88-165-1433 0 0,-32 36-1 0 0,-1-6-3065 0 0,50-58 2746 0 0,-6 7-2874 0 0,32-29-16796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53 192 0 0,'1'-3'407'0'0,"0"0"-1"0"0,0 0 1 0 0,0 0-1 0 0,0 1 1 0 0,1-1-1 0 0,-1 1 1 0 0,1-1-1 0 0,0 1 1 0 0,0 0 0 0 0,0-1-1 0 0,0 1 1 0 0,0 0-1 0 0,0 0 1 0 0,0 1-1 0 0,4-4 1 0 0,-2 4 398 0 0,-1-1-1 0 0,0 1 1 0 0,0-1 0 0 0,0 1 0 0 0,1 0-1 0 0,-1 0 1 0 0,1 0 0 0 0,-1 1-1 0 0,1-1 1 0 0,-1 1 0 0 0,1 0 0 0 0,-1 0-1 0 0,1 0 1 0 0,-1 0 0 0 0,1 1 0 0 0,-1 0-1 0 0,0-1 1 0 0,1 1 0 0 0,5 3-1 0 0,-6-3-268 0 0,0 1-1 0 0,-1 0 1 0 0,1 0-1 0 0,0 0 1 0 0,-1 0-1 0 0,1 0 1 0 0,2 5-1 0 0,26 37 907 0 0,-25-34-1086 0 0,28 51 213 0 0,-2 2 0 0 0,28 78-1 0 0,39 77-1666 0 0,-88-201 346 0 0,8 13-1305 0 0,-14-11-5185 0 0,-6-19 6818 0 0,1 1 0 0 0,-1-1 0 0 0,1 1 0 0 0,-1-1 0 0 0,1 1-1 0 0,-1-1 1 0 0,1 1 0 0 0,-1-1 0 0 0,0 0 0 0 0,1 1 0 0 0,-1-1-1 0 0,1 0 1 0 0,-1 0 0 0 0,0 1 0 0 0,1-1 0 0 0,-1 0-1 0 0,0 0 1 0 0,0 0 0 0 0,1 0 0 0 0,-1 0 0 0 0,0 0 0 0 0,1 0-1 0 0,-2 0 1 0 0,-22 1-4715 0 0,21-2 4125 0 0,-4 1-478 0 0,-1-2 223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2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2933 7 20 0 0,'-6'-1'10260'0'0,"5"1"-10204"0"0,1-1 1 0 0,-1 1-1 0 0,1-1 0 0 0,0 1 0 0 0,-1 0 1 0 0,1-1-1 0 0,-1 1 0 0 0,0-1 0 0 0,1 1 0 0 0,-1 0 1 0 0,1 0-1 0 0,-1-1 0 0 0,1 1 0 0 0,-1 0 0 0 0,0 0 1 0 0,1 0-1 0 0,-1-1 0 0 0,0 1 0 0 0,1 0 1 0 0,-1 0-1 0 0,0 0 0 0 0,1 0 0 0 0,-1 0 0 0 0,0 0 1 0 0,1 1-1 0 0,-1-1 0 0 0,1 0 0 0 0,-1 0 0 0 0,0 0 1 0 0,1 1-1 0 0,-1-1 0 0 0,1 0 0 0 0,-1 0 0 0 0,0 1 1 0 0,0 0-26 0 0,0 0 1 0 0,0 0-1 0 0,0 1 1 0 0,1-1-1 0 0,-1 0 1 0 0,0 0-1 0 0,1 1 1 0 0,-1-1 0 0 0,1 0-1 0 0,0 1 1 0 0,-1-1-1 0 0,1 0 1 0 0,0 1-1 0 0,0-1 1 0 0,0 1-1 0 0,0 1 1 0 0,-2-1-14 0 0,1-1 1 0 0,0 0-1 0 0,0 1 0 0 0,-1-1 1 0 0,1 0-1 0 0,-1 0 0 0 0,1 0 1 0 0,-1 0-1 0 0,0 0 0 0 0,1 0 1 0 0,-1-1-1 0 0,0 1 0 0 0,1-1 1 0 0,-1 1-1 0 0,0-1 0 0 0,0 1 1 0 0,0-1-1 0 0,-2 0 0 0 0,-11 5 177 0 0,12-3-156 0 0,1 1 1 0 0,-1 0 0 0 0,0 0 0 0 0,1 0 0 0 0,-1 0 0 0 0,1 0 0 0 0,0 1 0 0 0,0-1 0 0 0,-3 8 0 0 0,0-1 260 0 0,-12 15 876 0 0,-4 5-380 0 0,19-27-628 0 0,0 1-1 0 0,0-1 1 0 0,-1 0-1 0 0,1 0 1 0 0,-1 0 0 0 0,0 0-1 0 0,0-1 1 0 0,-4 3-1 0 0,7-5-49 0 0,-18 38 1490 0 0,-9-2-487 0 0,27-35-1027 0 0,-13 26 266 0 0,-62 80 593 0 0,44-61-644 0 0,3 2 1 0 0,2 0-1 0 0,-26 67 0 0 0,42-88-237 0 0,-7 23 132 0 0,-3-1 1 0 0,-36 64 0 0 0,37-76-197 0 0,1 0 0 0 0,-21 65 0 0 0,11-24-11 0 0,7-28 24 0 0,4-11 6 0 0,-19 69-1 0 0,27-75 16 0 0,-21 46-1 0 0,5-12-4 0 0,-7 21 9 0 0,-40 138 328 0 0,53-149-70 0 0,-3-1 1 0 0,-53 118 0 0 0,-53 56-255 0 0,97-176 2 0 0,-37 131 0 0 0,60-180-18 0 0,-3 18 34 0 0,-3-1 0 0 0,-1-1 0 0 0,-3 0-1 0 0,-24 43 1 0 0,18-41-75 0 0,-21 54-1 0 0,21-43 5 0 0,-67 185 62 0 0,82-213-57 0 0,-13 42-30 0 0,10-27 36 0 0,-34 76 0 0 0,-84 144-4 0 0,117-231 5 0 0,1 0 0 0 0,2 1 0 0 0,-9 44 0 0 0,-15 41 15 0 0,21-87-17 0 0,-1-1-1 0 0,-27 40 0 0 0,17-28-9 0 0,-17 35-30 0 0,-56 140 0 0 0,65-122 34 0 0,20-55 2 0 0,-2-1-1 0 0,-25 50 1 0 0,-11 12-9 0 0,-17 28-23 0 0,27-56 28 0 0,3 1 0 0 0,-39 112-1 0 0,51-125-7 0 0,-33 56 0 0 0,23-48 15 0 0,-87 174-5 0 0,64-107 91 0 0,39-78 1 0 0,16-42-69 0 0,-2-1 1 0 0,1 1-1 0 0,-2-1 1 0 0,0-1-1 0 0,-7 13 0 0 0,4-12-12 0 0,3-3-11 0 0,0-1 1 0 0,0 0-1 0 0,-1-1 0 0 0,-14 14 0 0 0,20-21 1 0 0,-11 14-1 0 0,2-3-10 0 0,-27 45 39 0 0,30-44-1529 0 0,-1 2-3432 0 0,-2-4-2757 0 0,24-13-3774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84 352 20 0 0,'-15'15'2021'0'0,"13"-12"-1540"0"0,0-1-1 0 0,0 0 1 0 0,0 0 0 0 0,0 1 0 0 0,0-1 0 0 0,-1-1-1 0 0,1 1 1 0 0,0 0 0 0 0,-1-1 0 0 0,0 1 0 0 0,1-1 0 0 0,-1 0-1 0 0,0 0 1 0 0,0 0 0 0 0,1 0 0 0 0,-1 0 0 0 0,0 0-1 0 0,0-1 1 0 0,-4 1 0 0 0,6-1-145 0 0,1 0 1 0 0,0 0-1 0 0,-1 0 1 0 0,1 1-1 0 0,-1-1 1 0 0,1 0-1 0 0,-1 0 0 0 0,1 0 1 0 0,-1 0-1 0 0,1 0 1 0 0,-1 0-1 0 0,1 0 1 0 0,-1 0-1 0 0,1 0 0 0 0,0 0 1 0 0,-1 0-1 0 0,1 0 1 0 0,-6-4 4373 0 0,6 3-4374 0 0,15-6 3099 0 0,34-5-2532 0 0,12 2-641 0 0,0-2 0 0 0,-1-3 1 0 0,-1-3-1 0 0,58-25 0 0 0,217-122-602 0 0,-114 57-470 0 0,-220 108 731 0 0,0 0 0 0 0,0 0-1 0 0,0 0 1 0 0,0-1 0 0 0,0 1 0 0 0,0 0 0 0 0,0 0 0 0 0,1 0-1 0 0,-1 0 1 0 0,0 0 0 0 0,0 0 0 0 0,0-1 0 0 0,0 1 0 0 0,0 0-1 0 0,0 0 1 0 0,1 0 0 0 0,-1 0 0 0 0,0 0 0 0 0,0 0 0 0 0,0 0-1 0 0,0 0 1 0 0,1 0 0 0 0,-1 0 0 0 0,0 0 0 0 0,0 0 0 0 0,0 0-1 0 0,0-1 1 0 0,1 1 0 0 0,-1 0 0 0 0,0 0 0 0 0,0 1 0 0 0,0-1-1 0 0,0 0 1 0 0,1 0 0 0 0,-1 0 0 0 0,0 0 0 0 0,0 0 0 0 0,0 0-1 0 0,0 0 1 0 0,0 0 0 0 0,1 0 0 0 0,-1 0 0 0 0,0 0 0 0 0,0 0-1 0 0,0 0 1 0 0,0 1 0 0 0,0-1 0 0 0,1 0 0 0 0,-1 0 0 0 0,0 0-1 0 0,0 0 1 0 0,0 0 0 0 0,0 1 0 0 0,0-1 0 0 0,0 0 0 0 0,0 0 0 0 0,0 0-1 0 0,0 0 1 0 0,0 1 0 0 0,0-1 0 0 0,0 0 0 0 0,0 0 0 0 0,0 0-1 0 0,-8 15-3923 0 0,-19 16-2849 0 0,19-24 4828 0 0,0 0-1 0 0,0-1 0 0 0,-18 11 0 0 0,11-8 517 0 0,3-1 439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0 188 0 0,'-9'8'14614'0'0,"8"-6"-12656"0"0,-5 75 5417 0 0,-17 41-5842 0 0,2-10-1021 0 0,-28 175 273 0 0,31-201-715 0 0,-40 113-1 0 0,52-180-184 0 0,1 1-297 0 0,-1 0 1 0 0,0-1-1 0 0,-1 1 0 0 0,-1-1 1 0 0,-1-1-1 0 0,-14 20 1 0 0,23-33 243 0 0,-1 0 1 0 0,1-1 0 0 0,-1 1 0 0 0,1-1 0 0 0,-1 1 0 0 0,1-1 0 0 0,-1 1-1 0 0,1-1 1 0 0,-1 1 0 0 0,1-1 0 0 0,-1 1 0 0 0,1-1 0 0 0,-1 1 0 0 0,0-1-1 0 0,1 0 1 0 0,-1 0 0 0 0,0 1 0 0 0,1-1 0 0 0,-1 0 0 0 0,0 0 0 0 0,0 0-1 0 0,1 0 1 0 0,-2 0 0 0 0,1 0-113 0 0,1 0 0 0 0,0-1 0 0 0,-1 1 1 0 0,1-1-1 0 0,0 1 0 0 0,-1-1 0 0 0,1 1 0 0 0,0-1 0 0 0,-1 1 0 0 0,1-1 0 0 0,0 0 0 0 0,0 1 1 0 0,0-1-1 0 0,-1 1 0 0 0,1-1 0 0 0,0 1 0 0 0,0-1 0 0 0,0 0 0 0 0,0 1 0 0 0,0-2 0 0 0,5-35-6931 0 0,14-24 1883 0 0,-13 41 4353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8 0 0,'10'-18'1729'0'0,"0"1"0"0"0,1 1 0 0 0,1 0 0 0 0,1 0 0 0 0,18-17 1 0 0,-22 24-494 0 0,1 1 1 0 0,0 1 0 0 0,1-1 0 0 0,0 2 0 0 0,0 0 0 0 0,0 0 0 0 0,1 1 0 0 0,0 0 0 0 0,17-4-1 0 0,71-24 736 0 0,-62 19-1062 0 0,68-15 1 0 0,-104 29-851 0 0,-1 0 0 0 0,1 0 0 0 0,-1-1 0 0 0,1 1 0 0 0,-1 0 0 0 0,1 0 0 0 0,-1 1 0 0 0,1-1 0 0 0,-1 0 0 0 0,0 0 1 0 0,1 1-1 0 0,-1-1 0 0 0,1 1 0 0 0,-1-1 0 0 0,0 1 0 0 0,1 0 0 0 0,-1-1 0 0 0,0 1 0 0 0,0 0 0 0 0,0 0 0 0 0,1 0 0 0 0,-1 0 0 0 0,0 0 1 0 0,0 0-1 0 0,0 0 0 0 0,-1 0 0 0 0,1 1 0 0 0,0-1 0 0 0,0 0 0 0 0,-1 0 0 0 0,1 1 0 0 0,0-1 0 0 0,-1 1 0 0 0,1-1 0 0 0,-1 0 0 0 0,0 1 0 0 0,0-1 1 0 0,1 1-1 0 0,-1-1 0 0 0,0 1 0 0 0,0 1 0 0 0,0 9 87 0 0,0 1 0 0 0,0-1 0 0 0,-5 24 1 0 0,4-26-65 0 0,-13 105 564 0 0,6 1-1 0 0,11 213 1 0 0,4-274-359 0 0,-4-38-182 0 0,-1 1 0 0 0,0-1 0 0 0,-1 0 0 0 0,-1 1 0 0 0,-1-1 0 0 0,-4 31 0 0 0,5-47-104 0 0,-1 1 0 0 0,1-1-1 0 0,-1 1 1 0 0,1-1 0 0 0,-1 1 0 0 0,0-1-1 0 0,0 1 1 0 0,1-1 0 0 0,-1 1 0 0 0,0-1-1 0 0,0 0 1 0 0,0 1 0 0 0,0-1 0 0 0,-1 0-1 0 0,1 0 1 0 0,0 0 0 0 0,0 0 0 0 0,-1 0-1 0 0,1 0 1 0 0,-1 0 0 0 0,1 0 0 0 0,-3 0-1 0 0,2-1-16 0 0,0 1 0 0 0,-1-1 0 0 0,1 0 0 0 0,-1 0-1 0 0,1 0 1 0 0,0 0 0 0 0,-1 0 0 0 0,1-1-1 0 0,-1 1 1 0 0,1-1 0 0 0,0 1 0 0 0,-1-1 0 0 0,-2-2-1 0 0,-2 0-203 0 0,-1-1 1 0 0,2 0-1 0 0,-1-1 0 0 0,0 0 0 0 0,1 0 0 0 0,0 0 0 0 0,0 0 0 0 0,-5-7 0 0 0,-8-17-1094 0 0,16 25 228 0 0,1 0 0 0 0,0 0-1 0 0,0-1 1 0 0,0 1-1 0 0,1-1 1 0 0,-1 1-1 0 0,0-8 1 0 0,2 9 552 0 0,0 1 1 0 0,0-1 0 0 0,0 1 0 0 0,0 0 0 0 0,1-1 0 0 0,-1 1-1 0 0,1 0 1 0 0,-1 0 0 0 0,1-1 0 0 0,0 1 0 0 0,0 0 0 0 0,0 0-1 0 0,0 0 1 0 0,0 0 0 0 0,1 0 0 0 0,-1 0 0 0 0,0 0 0 0 0,1 0-1 0 0,0 1 1 0 0,-1-1 0 0 0,1 1 0 0 0,0-1 0 0 0,0 1 0 0 0,0-1-1 0 0,0 1 1 0 0,0 0 0 0 0,0 0 0 0 0,0 0 0 0 0,0 0 0 0 0,5-1-1 0 0,3-2-1140 0 0,0-1 206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80 108 576 0 0,'-39'-8'5825'0'0,"34"7"-4505"0"0,0 1 0 0 0,1 0 0 0 0,-1 0 0 0 0,1 0 0 0 0,-1 1 0 0 0,-7 1 0 0 0,48-11 8015 0 0,6 3-3917 0 0,12 0-2772 0 0,34 1-3201 0 0,49-6 647 0 0,325-52-1057 0 0,-358 61-2520 0 0,-103 2 2787 0 0,-17 12-6010 0 0,-19 4 1474 0 0,-42 18-3991 0 0,-2-2 3936 0 0,59-25 4448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48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1 212 712 0 0,'5'-26'3378'0'0,"-1"5"11279"0"0,14 8-8321 0 0,-7 6-5013 0 0,4-1-1023 0 0,-1 1 0 0 0,1 1 0 0 0,0 0 0 0 0,1 1 0 0 0,26-5 0 0 0,11-4-169 0 0,278-64 143 0 0,-322 76-248 0 0,0 0 17 0 0,-1 0 0 0 0,0 0 0 0 0,1 1 0 0 0,-1 0 1 0 0,1 1-1 0 0,-1 0 0 0 0,1 0 0 0 0,-1 1 0 0 0,10 1 1 0 0,-17-1 18 0 0,-1-1-43 0 0,1 0 0 0 0,-1 0 1 0 0,1 1-1 0 0,-1-1 0 0 0,0 0 0 0 0,1 1 1 0 0,-1-1-1 0 0,0 0 0 0 0,0 1 1 0 0,1-1-1 0 0,-1 0 0 0 0,0 1 0 0 0,0-1 1 0 0,0 0-1 0 0,1 1 0 0 0,-1-1 1 0 0,0 1-1 0 0,0-1 0 0 0,0 1 0 0 0,0-1 1 0 0,0 0-1 0 0,0 1 0 0 0,0-1 1 0 0,0 1-1 0 0,0-1 0 0 0,0 1 0 0 0,-52 328 449 0 0,32 8-437 0 0,20-337-39 0 0,0 1-1 0 0,0 0 1 0 0,1 0 0 0 0,-1-1 0 0 0,0 1-1 0 0,0 0 1 0 0,0 0 0 0 0,0-1-1 0 0,0 1 1 0 0,0 0 0 0 0,-1 0-1 0 0,1-1 1 0 0,0 1 0 0 0,0 0-1 0 0,0 0 1 0 0,-1-1 0 0 0,1 1 0 0 0,0 0-1 0 0,-1-1 1 0 0,1 1 0 0 0,-1 0-1 0 0,1-1 1 0 0,-1 1 0 0 0,1-1-1 0 0,-1 1 1 0 0,1-1 0 0 0,-1 1-1 0 0,1-1 1 0 0,-1 1 0 0 0,0-1-1 0 0,1 0 1 0 0,-1 1 0 0 0,0-1 0 0 0,1 0-1 0 0,-1 1 1 0 0,0-1 0 0 0,1 0-1 0 0,-1 0 1 0 0,0 0 0 0 0,0 0-1 0 0,1 1 1 0 0,-1-1 0 0 0,0 0-1 0 0,0 0 1 0 0,1-1 0 0 0,-1 1 0 0 0,-1 0-1 0 0,-3-2-165 0 0,0 1 0 0 0,1-1 1 0 0,-1 0-1 0 0,1-1 0 0 0,0 1 0 0 0,-6-4 0 0 0,-5-4-693 0 0,-20-15-2671 0 0,14 9-2469 0 0,17 11 3708 0 0,0 1 0 0 0,0-1 1 0 0,0 0-1 0 0,1 0 1 0 0,-3-6-1 0 0,-4-4-577 0 0,6 10 1958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33 107 652 0 0,'-10'2'100'0'0,"-10"5"8969"0"0,19-6-8756 0 0,1 0 1 0 0,0-1-1 0 0,-1 1 1 0 0,1 0-1 0 0,0 0 0 0 0,0 0 1 0 0,0-1-1 0 0,-1 1 0 0 0,1 0 1 0 0,0 0-1 0 0,0 0 1 0 0,0-1-1 0 0,0 1 0 0 0,0 0 1 0 0,1 0-1 0 0,-1 0 1 0 0,0-1-1 0 0,0 1 0 0 0,0 0 1 0 0,1 0-1 0 0,-1 0 0 0 0,0-1 1 0 0,1 1-1 0 0,-1 0 1 0 0,1-1-1 0 0,-1 1 0 0 0,2 1 1 0 0,2 6 910 0 0,0 1 1 0 0,-1-1-1 0 0,1 1 1 0 0,2 14-1 0 0,-3-5-1049 0 0,0 0 1 0 0,-2 0-1 0 0,0 20 0 0 0,3-24-2111 0 0,5-15-4907 0 0,1-14-404 0 0,-8 3 7229 0 0,-2 12-8 0 0,1-48-1394 0 0,7 5 3601 0 0,-7 39-1772 0 0,1 0 0 0 0,-1 1 0 0 0,1-1 0 0 0,0 1 0 0 0,0-1 0 0 0,0 1-1 0 0,0 0 1 0 0,1 0 0 0 0,-1 0 0 0 0,1 0 0 0 0,0 0 0 0 0,0 1 0 0 0,0-1 0 0 0,0 1 0 0 0,0 0 0 0 0,0 0-1 0 0,1 0 1 0 0,-1 0 0 0 0,1 0 0 0 0,6-1 0 0 0,30-8 1522 0 0,0 2 0 0 0,61-6 1 0 0,-17 3-1395 0 0,62-19 3 0 0,-80 15-246 0 0,114-11 0 0 0,-170 26-204 0 0,0 1 0 0 0,0 0 0 0 0,1 0 0 0 0,-1 1 1 0 0,17 4-1 0 0,-25-5-60 0 0,-1 1 1 0 0,1-1-1 0 0,0 1 1 0 0,0 0-1 0 0,0-1 0 0 0,-1 1 1 0 0,1 0-1 0 0,0 0 1 0 0,-1 0-1 0 0,1 0 1 0 0,0 1-1 0 0,-1-1 1 0 0,0 0-1 0 0,1 1 1 0 0,-1-1-1 0 0,0 0 1 0 0,0 1-1 0 0,0 0 0 0 0,1-1 1 0 0,-2 1-1 0 0,1 0 1 0 0,0-1-1 0 0,0 1 1 0 0,0 0-1 0 0,-1 0 1 0 0,1 0-1 0 0,-1 0 1 0 0,0 0-1 0 0,0-1 0 0 0,1 1 1 0 0,-1 0-1 0 0,0 0 1 0 0,0 0-1 0 0,-1 0 1 0 0,1 2-1 0 0,-3 6-46 0 0,0-1 0 0 0,-1 1 0 0 0,1-1 0 0 0,-2 0 0 0 0,1-1 0 0 0,-1 1 0 0 0,-1-1 0 0 0,1 0 0 0 0,-1 0-1 0 0,-13 12 1 0 0,3-2-465 0 0,5-4-430 0 0,-19 21-3640 0 0,-1-3-4607 0 0,28-29 8072 0 0,0-1 0 0 0,0 0 0 0 0,-1 0 0 0 0,1 0 0 0 0,-1-1 0 0 0,1 1-1 0 0,-7 1 1 0 0,-14 2-1828 0 0,14-4 2054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97 112 0 0,'-59'10'2877'0'0,"-4"2"4996"0"0,96-21 2805 0 0,3 1-5358 0 0,8 0-3786 0 0,26-3-3466 0 0,-6 0 2791 0 0,86-23-907 0 0,19-4-1085 0 0,-159 39-2245 0 0,-9 4 531 0 0,-16 13-1699 0 0,-31 16-3105 0 0,-18-6 1626 0 0,51-19 5092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35 141 608 0 0,'-35'10'18375'0'0,"226"-66"-11392"0"0,105-4-6598 0 0,-228 47 104 0 0,-48 9-474 0 0,3-1-5 0 0,-1 0 0 0 0,1 2 1 0 0,0 0-1 0 0,0 2 0 0 0,0 1 0 0 0,0 0 0 0 0,23 4 0 0 0,-44-3-8 0 0,-1-1 1 0 0,0 0-1 0 0,0 0 1 0 0,1 1 0 0 0,-1-1-1 0 0,0 1 1 0 0,0-1-1 0 0,0 1 1 0 0,1-1-1 0 0,-1 1 1 0 0,0 0-1 0 0,0-1 1 0 0,0 1-1 0 0,0 0 1 0 0,0 0-1 0 0,0 0 1 0 0,-1 0 0 0 0,1 0-1 0 0,0 0 1 0 0,0 0-1 0 0,-1 0 1 0 0,1 0-1 0 0,0 0 1 0 0,-1 0-1 0 0,1 1 1 0 0,-1-1-1 0 0,0 0 1 0 0,1 3 0 0 0,-1 1-8 0 0,0-1 0 0 0,0 1 0 0 0,-1 0 0 0 0,1 0 0 0 0,-1 0 1 0 0,-3 6-1 0 0,-1 14-103 0 0,-6 17-228 0 0,9-34-398 0 0,-1 0 0 0 0,1 1 0 0 0,0-1 0 0 0,0 15 0 0 0,-21-2-10056 0 0,17-15 8667 0 0,3-3 1226 0 0,0 0 0 0 0,-1 0 0 0 0,1 0 0 0 0,-1-1 0 0 0,1 1 0 0 0,-1-1 0 0 0,0 0 0 0 0,0 0 0 0 0,-8 3 0 0 0,2-3 82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48 172 140 0 0,'-5'0'645'0'0,"0"-1"1"0"0,0 1-1 0 0,1 0 0 0 0,-1-1 1 0 0,0 0-1 0 0,0 0 0 0 0,-9-4 3304 0 0,29-11 936 0 0,100-14 1200 0 0,0 5-3577 0 0,115-30-2116 0 0,-137 32-1447 0 0,-31 10-6155 0 0,-79 32 1415 0 0,-96 52-1813 0 0,93-60 6992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68 436 0 0,'-144'52'7771'0'0,"141"-51"-7194"0"0,0 1 1 0 0,1-1-1 0 0,-1 0 1 0 0,1 1-1 0 0,-1-1 1 0 0,1 1 0 0 0,0 0-1 0 0,-4 3 1 0 0,6-5-475 0 0,0 0 0 0 0,-1 0 1 0 0,1 1-1 0 0,0-1 1 0 0,0 0-1 0 0,0 0 1 0 0,0 0-1 0 0,0 0 0 0 0,0 0 1 0 0,0 1-1 0 0,0-1 1 0 0,0 0-1 0 0,0 0 0 0 0,-1 0 1 0 0,1 0-1 0 0,0 0 1 0 0,0 1-1 0 0,0-1 0 0 0,0 0 1 0 0,0 0-1 0 0,0 0 1 0 0,0 0-1 0 0,0 1 1 0 0,0-1-1 0 0,0 0 0 0 0,0 0 1 0 0,1 0-1 0 0,-1 0 1 0 0,0 1-1 0 0,0-1 0 0 0,0 0 1 0 0,0 0-1 0 0,0 0 1 0 0,0 0-1 0 0,0 1 0 0 0,0-1 1 0 0,0 0-1 0 0,1 0 1 0 0,-1 0-1 0 0,0 0 1 0 0,0 0-1 0 0,0 0 0 0 0,0 0 1 0 0,1 1-1 0 0,17-1 2702 0 0,48-10-646 0 0,70-22 0 0 0,-30 7-1917 0 0,107-15-1070 0 0,-171 34-2339 0 0,-33 5-1465 0 0,0 1-3691 0 0,-6-6 3264 0 0,-3-11 3570 0 0,0 16 789 0 0,0-4-105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5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63 516 0 0,'-7'-26'1751'0'0,"-1"-11"12890"0"0,7 39-14274 0 0,0-1 1 0 0,0 1 0 0 0,0 0-1 0 0,0-1 1 0 0,1 1 0 0 0,-1 0-1 0 0,1 0 1 0 0,-1 0 0 0 0,1-1 0 0 0,0 1-1 0 0,-1 0 1 0 0,1 3 0 0 0,-1 1 376 0 0,-15 59 790 0 0,-14 134 0 0 0,14 70-1755 0 0,14-224 392 0 0,22 769 1000 0 0,-7-581-264 0 0,-8-159-583 0 0,-1-40-117 0 0,-2 0-1 0 0,-2 0 1 0 0,-5 52-1 0 0,5-85-206 0 0,0 1 1 0 0,0 0-1 0 0,0-1 1 0 0,-1 1-1 0 0,1 0 1 0 0,-1-1-1 0 0,1 1 1 0 0,-1 0-1 0 0,0-1 1 0 0,1 1-1 0 0,-1-1 1 0 0,0 1-1 0 0,0-1 1 0 0,0 1-1 0 0,0-1 1 0 0,-1 0-1 0 0,1 0 1 0 0,0 1-1 0 0,0-1 1 0 0,-1 0-1 0 0,1 0 1 0 0,-1 0-1 0 0,1-1 1 0 0,-1 1-1 0 0,1 0 1 0 0,-3 0-1 0 0,1 0-16 0 0,-1-1 1 0 0,1 0-1 0 0,-1 0 0 0 0,0 0 0 0 0,1 0 1 0 0,-1 0-1 0 0,1-1 0 0 0,-1 0 1 0 0,1 0-1 0 0,0 0 0 0 0,-1 0 0 0 0,-4-2 1 0 0,-10-6-362 0 0,-1-1 0 0 0,1 0 0 0 0,-29-24 0 0 0,-15-18-3463 0 0,53 44 2542 0 0,1 2-804 0 0,1-1 1 0 0,0 1 0 0 0,0-2 0 0 0,-9-12-1 0 0,15 19 1937 0 0,1 1 0 0 0,0 0 0 0 0,0 0 0 0 0,0-1 0 0 0,0 1 0 0 0,0 0 0 0 0,0 0 0 0 0,0-1 0 0 0,0 1 0 0 0,0 0 0 0 0,0-1 0 0 0,0 1 0 0 0,0 0 0 0 0,0 0 0 0 0,0-1 0 0 0,0 1 0 0 0,0 0 0 0 0,0 0 0 0 0,0-1 0 0 0,0 1 0 0 0,0 0 0 0 0,0 0 0 0 0,1-1 0 0 0,-1 1 0 0 0,0 0 0 0 0,0 0 0 0 0,0 0 0 0 0,0-1 0 0 0,1 1 0 0 0,-1 0 0 0 0,0 0 0 0 0,0 0 0 0 0,0 0 0 0 0,1-1 0 0 0,-1 1 0 0 0,0 0 0 0 0,0 0 0 0 0,1 0 0 0 0,-1 0 0 0 0,0 0 0 0 0,0 0-1 0 0,1 0 1 0 0,-1 0 0 0 0,0 0 0 0 0,0-1 0 0 0,1 1 0 0 0,-1 0 0 0 0,0 0 0 0 0,0 0 0 0 0,1 1 0 0 0,-1-1 0 0 0,0 0 0 0 0,0 0 0 0 0,1 0 0 0 0,8 2-1233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44 288 0 0,'7'-17'-679'0'0,"9"-9"17236"0"0,-37 43-11232 0 0,-141 140-560 0 0,-68 94-4428 0 0,158-171-520 0 0,65-73-4 0 0,-36 45-1124 0 0,40-49 786 0 0,1 1 0 0 0,-1 0 1 0 0,1 0-1 0 0,0 1 0 0 0,0-1 0 0 0,0 0 0 0 0,0 1 1 0 0,1-1-1 0 0,0 1 0 0 0,0-1 0 0 0,-1 7 0 0 0,2-11 303 0 0,0 1-1 0 0,0-1 1 0 0,0 1 0 0 0,0-1-1 0 0,0 1 1 0 0,0 0-1 0 0,0-1 1 0 0,0 1-1 0 0,1-1 1 0 0,-1 1-1 0 0,0-1 1 0 0,0 1 0 0 0,0-1-1 0 0,1 1 1 0 0,-1-1-1 0 0,0 0 1 0 0,1 1-1 0 0,-1-1 1 0 0,0 1-1 0 0,1-1 1 0 0,-1 0 0 0 0,0 1-1 0 0,1-1 1 0 0,-1 0-1 0 0,1 1 1 0 0,-1-1-1 0 0,1 0 1 0 0,-1 1-1 0 0,1-1 1 0 0,-1 0 0 0 0,2 0-1 0 0,19-2-3866 0 0,17-16-276 0 0,-26 10 3179 0 0,2 1 142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34 708 0 0,'20'-33'24068'0'0,"-29"60"-21545"0"0,-21 106-2094 0 0,6 1 1 0 0,-13 260 0 0 0,36-357-533 0 0,-1 13-823 0 0,8 96 0 0 0,-3-135-3608 0 0,3-12 778 0 0,8-20-1881 0 0,10-37-1410 0 0,-7 2 2758 0 0,-12 36 3231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7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93 420 0 0,'5'-24'2019'0'0,"3"-18"2106"0"0,-6 16 4126 0 0,-6 61 3828 0 0,-13 29-8375 0 0,9-36-4014 0 0,-7 46-1 0 0,-13 514-759 0 0,32-550 564 0 0,-1-8-4085 0 0,5-49-2279 0 0,3-49-2401 0 0,-7-36 2733 0 0,-4 79 5547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1 190 532 0 0,'3'-8'722'0'0,"0"-1"1"0"0,1 1-1 0 0,1 0 0 0 0,-1 0 0 0 0,11-13 1 0 0,-10 15 197 0 0,1 1 1 0 0,-1 0 0 0 0,1 0 0 0 0,0 0 0 0 0,0 1 0 0 0,1 0 0 0 0,-1 0 0 0 0,1 0-1 0 0,0 1 1 0 0,0 0 0 0 0,13-4 0 0 0,47-14 2873 0 0,-31 8-2472 0 0,1 2 0 0 0,1 1-1 0 0,57-6 1 0 0,-91 15-1239 0 0,1 1-1 0 0,0 0 1 0 0,-1 0-1 0 0,1 0 1 0 0,0 1 0 0 0,-1-1-1 0 0,1 1 1 0 0,-1 1-1 0 0,1-1 1 0 0,-1 0 0 0 0,0 1-1 0 0,1 0 1 0 0,-1 0 0 0 0,0 0-1 0 0,0 1 1 0 0,0-1-1 0 0,0 1 1 0 0,-1 0 0 0 0,6 5-1 0 0,-6-4-19 0 0,0 0-1 0 0,-1 0 1 0 0,1 0-1 0 0,-1 1 1 0 0,1-1 0 0 0,-1 1-1 0 0,-1 0 1 0 0,1-1-1 0 0,-1 1 1 0 0,0 0-1 0 0,0 0 1 0 0,0 0-1 0 0,-1 0 1 0 0,1 0 0 0 0,-1 0-1 0 0,-1 0 1 0 0,1 0-1 0 0,-1 5 1 0 0,-50 251 936 0 0,-1 11-759 0 0,21 31-657 0 0,27-173-3524 0 0,-4-158-13632 0 0,6 21 15956 0 0,-13-29-2623 0 0,8 22 3187 0 0</inkml:trace>
  <inkml:trace contextRef="#ctx0" brushRef="#br0" timeOffset="1">36 573 932 0 0,'0'-3'345'0'0,"0"0"0"0"0,0 0 0 0 0,0 1 0 0 0,0-1 0 0 0,1 0-1 0 0,-1 0 1 0 0,1 1 0 0 0,0-1 0 0 0,0 0 0 0 0,0 1 0 0 0,0-1 0 0 0,1 1 0 0 0,-1-1 0 0 0,1 1 0 0 0,-1 0 0 0 0,1-1-1 0 0,0 1 1 0 0,0 0 0 0 0,0 0 0 0 0,0 0 0 0 0,0 0 0 0 0,0 1 0 0 0,0-1 0 0 0,1 1 0 0 0,-1-1 0 0 0,1 1-1 0 0,-1 0 1 0 0,1 0 0 0 0,0 0 0 0 0,-1 0 0 0 0,6-1 0 0 0,8 0 1341 0 0,0 0 0 0 0,0 1 0 0 0,0 0-1 0 0,27 3 1 0 0,-5 0-914 0 0,22-5 511 0 0,-5-1-4584 0 0,-55 4 3038 0 0,1 0 1 0 0,-1 0-1 0 0,0 0 1 0 0,1 0-1 0 0,-1 0 0 0 0,1 0 1 0 0,-1 0-1 0 0,0 0 1 0 0,1 0-1 0 0,-1 0 1 0 0,1 0-1 0 0,-1 0 1 0 0,0 1-1 0 0,1-1 0 0 0,-1 0 1 0 0,1 0-1 0 0,-1 0 1 0 0,0 0-1 0 0,1 1 1 0 0,-1-1-1 0 0,0 0 1 0 0,1 0-1 0 0,0 2-787 0 0,-1-2 787 0 0,0 0 1 0 0,0 1-1 0 0,1-1 1 0 0,-1 0-1 0 0,0 1 0 0 0,0-1 1 0 0,0 1-1 0 0,0-1 1 0 0,0 0-1 0 0,1 1 1 0 0,-8 17-4058 0 0,-17 15 1015 0 0,14-22 2343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4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1 138 140 0 0,'2'0'21505'0'0,"2"16"-16934"0"0,0 15-7405 0 0,-4-19 4320 0 0,-3 37-3159 0 0,3-49 1196 0 0,-7-36-11189 0 0,6 23 11795 0 0,2 0 0 0 0,-1 0-1 0 0,2 0 1 0 0,0-1-1 0 0,0 2 1 0 0,6-17 0 0 0,-6 23 443 0 0,1 1 0 0 0,0-1 1 0 0,0 1-1 0 0,0 0 1 0 0,0 0-1 0 0,1 0 1 0 0,0 0-1 0 0,0 1 0 0 0,1-1 1 0 0,-1 1-1 0 0,1 0 1 0 0,0 0-1 0 0,0 1 0 0 0,0 0 1 0 0,9-5-1 0 0,-4 3-229 0 0,1 1-1 0 0,0 0 0 0 0,1 1 0 0 0,-1 0 1 0 0,1 1-1 0 0,-1 0 0 0 0,1 0 1 0 0,0 2-1 0 0,-1-1 0 0 0,1 1 0 0 0,0 1 1 0 0,17 3-1 0 0,-28-4-324 0 0,1 0-1 0 0,0 0 1 0 0,-1 1-1 0 0,1-1 1 0 0,0 1 0 0 0,-1-1-1 0 0,1 1 1 0 0,0-1-1 0 0,-1 1 1 0 0,1 0 0 0 0,-1 0-1 0 0,1 0 1 0 0,-1 0-1 0 0,0 0 1 0 0,1 0 0 0 0,-1 0-1 0 0,0 0 1 0 0,0 1-1 0 0,0-1 1 0 0,0 0 0 0 0,0 1-1 0 0,0-1 1 0 0,0 1-1 0 0,1 2 1 0 0,-1-1-9 0 0,-1 0 1 0 0,1 1 0 0 0,-1-1-1 0 0,0 0 1 0 0,0 0-1 0 0,0 1 1 0 0,0-1-1 0 0,-1 0 1 0 0,1 0-1 0 0,-1 0 1 0 0,0 1-1 0 0,-1 2 1 0 0,-3 7-242 0 0,0-1 0 0 0,-1 0 0 0 0,0-1 0 0 0,-1 1 0 0 0,-10 13 0 0 0,-6 6-2617 0 0,18-23 1576 0 0,0 0 0 0 0,0-1 0 0 0,-1 0 0 0 0,0 0 0 0 0,0 0 0 0 0,-1-1 0 0 0,1 1 0 0 0,-2-2 0 0 0,1 1 0 0 0,-11 5 0 0 0,-1 4-403 0 0,17-14 1701 0 0,0 1 0 0 0,0 0 0 0 0,0-1 0 0 0,0 1 0 0 0,0-1 0 0 0,0 1 0 0 0,0-1 0 0 0,0 0 0 0 0,0 0 0 0 0,-1 0 0 0 0,1 0 0 0 0,0-1 0 0 0,-4 2 0 0 0,5-2 101 0 0,1 0 1 0 0,-1 0-1 0 0,1 0 0 0 0,-1 0 0 0 0,1 0 1 0 0,-1 0-1 0 0,0 0 0 0 0,1 0 0 0 0,-1 0 0 0 0,1-1 1 0 0,-1 1-1 0 0,1 0 0 0 0,-1 0 0 0 0,1 0 1 0 0,-1-1-1 0 0,1 1 0 0 0,-1 0 0 0 0,1-1 0 0 0,-1 1 1 0 0,1 0-1 0 0,-1-1 0 0 0,1 1 0 0 0,0-1 0 0 0,-1 1 1 0 0,1-1-1 0 0,-1 1 0 0 0,1 0 0 0 0,0-1 1 0 0,0 1-1 0 0,-1-1 0 0 0,1 0 0 0 0,0 1 0 0 0,0-1 1 0 0,0 1-1 0 0,0-1 0 0 0,-1 1 0 0 0,1-1 1 0 0,0 1-1 0 0,0-1 0 0 0,0 0 0 0 0,0 1 0 0 0,0-1 1 0 0,1 0 146 0 0,-1 0 1 0 0,0 0-1 0 0,0 0 1 0 0,1 0-1 0 0,-1 0 1 0 0,0 0 0 0 0,1 0-1 0 0,-1 1 1 0 0,1-1-1 0 0,-1 0 1 0 0,1 0-1 0 0,0 1 1 0 0,-1-1-1 0 0,1 0 1 0 0,0 1 0 0 0,-1-1-1 0 0,1 1 1 0 0,0-1-1 0 0,0 0 1 0 0,0 1-1 0 0,-1 0 1 0 0,1-1-1 0 0,0 1 1 0 0,0 0 0 0 0,2-1-1 0 0,70-8 6443 0 0,-48 8-8466 0 0,-1 0-3727 0 0,-13 2-197 0 0,-9 0 5205 0 0,-1-1 1 0 0,0 0-1 0 0,0 0 1 0 0,1 1-1 0 0,-1-1 1 0 0,0 0-1 0 0,1 0 1 0 0,-1-1-1 0 0,0 1 1 0 0,1 0-1 0 0,-1 0 1 0 0,0-1-1 0 0,0 1 1 0 0,0 0 0 0 0,1-1-1 0 0,-1 1 1 0 0,0-1-1 0 0,0 0 1 0 0,0 1-1 0 0,0-1 1 0 0,0 0-1 0 0,0 0 1 0 0,1 0-1 0 0,3-6-833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96 660 0 0,'0'0'2004'0'0,"29"4"5520"0"0,-18-4-6137 0 0,0-1-1 0 0,-1 0 1 0 0,1-1 0 0 0,0 0-1 0 0,-1-1 1 0 0,11-4-1 0 0,58-29 1480 0 0,-57 25-3601 0 0,-1 1 0 0 0,40-13 0 0 0,-59 22 505 0 0,-1 1 0 0 0,1-1 1 0 0,-1 1-1 0 0,1-1 1 0 0,0 1-1 0 0,-1-1 1 0 0,1 1-1 0 0,0 0 1 0 0,-1 0-1 0 0,1 0 1 0 0,0 0-1 0 0,-1 0 0 0 0,1 0 1 0 0,0 1-1 0 0,-1-1 1 0 0,1 1-1 0 0,0-1 1 0 0,-1 1-1 0 0,1-1 1 0 0,-1 1-1 0 0,1 0 1 0 0,-1 0-1 0 0,1 0 0 0 0,-1 0 1 0 0,0 0-1 0 0,3 2 1 0 0,-3-1-178 0 0,0 0 1 0 0,-1 0-1 0 0,1 0 0 0 0,-1 0 1 0 0,1 0-1 0 0,-1 0 1 0 0,0 0-1 0 0,1 0 1 0 0,-1 0-1 0 0,0 1 0 0 0,-1-1 1 0 0,1 0-1 0 0,0 0 1 0 0,-1 0-1 0 0,1 0 0 0 0,-1 0 1 0 0,1 0-1 0 0,-1 0 1 0 0,0 0-1 0 0,-1 3 1 0 0,-26 44-3916 0 0,18-35 3469 0 0</inkml:trace>
  <inkml:trace contextRef="#ctx0" brushRef="#br0" timeOffset="1">21 256 756 0 0,'3'-15'16040'0'0,"6"14"-15440"0"0,41 3 4190 0 0,-34 0-4431 0 0,-1-2 0 0 0,1 0 0 0 0,30-3 0 0 0,-21-3-692 0 0,-9 3-613 0 0,0 0-1 0 0,23-1 0 0 0,-35 4-89 0 0,1 0-1 0 0,-1 0 1 0 0,1 1-1 0 0,-1 0 1 0 0,0-1 0 0 0,0 1-1 0 0,9 4 1 0 0,-9 2-4834 0 0,-6 4 3478 0 0,-7 7 79 0 0,4-11 1442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8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50 280 0 0,'-36'3'16040'0'0,"57"-11"-11917"0"0,-5 3-2640 0 0,0 1-1 0 0,29-3 0 0 0,76 2 487 0 0,-27 2-1357 0 0,-23-3-447 0 0,181-8-2641 0 0,-239 16-638 0 0,-38 27-17957 0 0,20-24 20208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1 460 0 0,'-19'6'1376'0'0,"0"1"0"0"0,1 2 0 0 0,-1-1-1 0 0,2 2 1 0 0,-1 1 0 0 0,1 0 0 0 0,1 1 0 0 0,0 1-1 0 0,1 0 1 0 0,-21 24 0 0 0,22-22-413 0 0,-1 0-1 0 0,-27 20 0 0 0,-11 1-2031 0 0,80-34-10186 0 0,23-25 6695 0 0,-38 15 3627 0 0</inkml:trace>
  <inkml:trace contextRef="#ctx0" brushRef="#br0" timeOffset="1">313 118 756 0 0,'6'0'596'0'0,"0"0"1"0"0,1 0-1 0 0,-1 1 0 0 0,0 0 0 0 0,0 1 1 0 0,0-1-1 0 0,0 1 0 0 0,0 1 0 0 0,0-1 0 0 0,0 1 1 0 0,-1 0-1 0 0,1 0 0 0 0,4 4 0 0 0,-3-1 329 0 0,0 0-1 0 0,-1 0 1 0 0,0 0-1 0 0,0 1 0 0 0,-1 0 1 0 0,1 0-1 0 0,-2 1 1 0 0,8 14-1 0 0,-6-12-105 0 0,0 0 0 0 0,0 0 1 0 0,15 16-1 0 0,9 5-5210 0 0,-19-35-4329 0 0,-10 3 7944 0 0,1 0-1 0 0,0-1 1 0 0,-1 1 0 0 0,1-1 0 0 0,-1 1 0 0 0,3-3 0 0 0,-2 1-428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2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5 344 0 0,'0'0'1125'0'0,"22"-3"8643"0"0,-8 2-6526 0 0,-13 1-3014 0 0,1 0-1 0 0,-1 1 1 0 0,1-1 0 0 0,0 1 0 0 0,-1 0 0 0 0,0 0 0 0 0,1-1 0 0 0,-1 1-1 0 0,1 0 1 0 0,-1 0 0 0 0,0 0 0 0 0,0 0 0 0 0,0 0 0 0 0,1 1-1 0 0,-1-1 1 0 0,0 0 0 0 0,1 3 0 0 0,20 32 1972 0 0,-10-16-1389 0 0,43 66 750 0 0,83 172 1 0 0,17 107-1327 0 0,-98-226-90 0 0,12 30-97 0 0,115 268 1 0 0,92 146-15 0 0,-75-163 129 0 0,-127-267-61 0 0,67 153 62 0 0,127 389 105 0 0,-67-162-45 0 0,-113-316-105 0 0,263 724 745 0 0,-137-375-689 0 0,-49-148-121 0 0,-49 2-22 0 0,-84-285-12 0 0,47 173 130 0 0,-59-228-183 0 0,-31-86-9356 0 0,11 5 9074 0 0,-1 0-1 0 0,0 0 1 0 0,1 0-1 0 0,-1 0 1 0 0,0 0-1 0 0,1 0 1 0 0,-1 0-1 0 0,1 0 1 0 0,0 0-1 0 0,-1 0 1 0 0,1 0-1 0 0,0 0 1 0 0,0-1-1 0 0,0 1 1 0 0,0 0-1 0 0,0 0 1 0 0,0 0-1 0 0,0 0 1 0 0,0-1-1 0 0,0 0 1 0 0,2-3-510 0 0,1 0 0 0 0,-1 1 0 0 0,1-1 1 0 0,0 1-1 0 0,0-1 0 0 0,1 1 0 0 0,-1 0 0 0 0,1 1 1 0 0,0-1-1 0 0,0 0 0 0 0,9-5 0 0 0,-1 0-315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3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96 0 0,'1'-1'686'0'0,"0"0"0"0"0,-1-1 0 0 0,1 1 1 0 0,0 0-1 0 0,0 0 0 0 0,-1 0 0 0 0,1-1 0 0 0,0 1 0 0 0,0 0 1 0 0,0 0-1 0 0,1 0 0 0 0,-1 1 0 0 0,0-1 0 0 0,0 0 0 0 0,0 0 1 0 0,1 1-1 0 0,1-2 0 0 0,10-1-1020 0 0,-13 3 357 0 0,1-1 1 0 0,-1 1-1 0 0,0 0 1 0 0,1 0-1 0 0,-1-1 0 0 0,0 1 1 0 0,0 0-1 0 0,1-1 1 0 0,-1 1-1 0 0,0 0 0 0 0,0-1 1 0 0,0 1-1 0 0,1 0 1 0 0,-1-1-1 0 0,0 1 0 0 0,0 0 1 0 0,0-1-1 0 0,0 1 1 0 0,0-1-1 0 0,0 1 0 0 0,0 0 1 0 0,0-1-1 0 0,0 1 0 0 0,0-1 1 0 0,0 1-1 0 0,0 0 1 0 0,0-1-1 0 0,0 1 0 0 0,0-1 1 0 0,0 1-1 0 0,0 0 1 0 0,0-1-1 0 0,0 1 0 0 0,-1 0 1 0 0,1-1-1 0 0,0 1 1 0 0,0 0-1 0 0,-1-1 0 0 0,1 1 1 0 0,0 0-1 0 0,-1-1 1 0 0,0-5 2782 0 0,9 11-1299 0 0,0 4-1263 0 0,-1 0 0 0 0,0 1 0 0 0,-1 0 0 0 0,0 1 0 0 0,-1-1 0 0 0,0 1 0 0 0,0 0 0 0 0,-1 0 0 0 0,5 21 0 0 0,14 33 355 0 0,35 89 512 0 0,-19-45-630 0 0,118 311 309 0 0,-44-115-737 0 0,86 258-5 0 0,-6-15-50 0 0,-100-304 23 0 0,84 223-42 0 0,-98-213 22 0 0,-46-140 17 0 0,68 159 0 0 0,-97-263-16 0 0,38 79-30 0 0,52 84 0 0 0,-56-109 20 0 0,-3 2 0 0 0,34 89 0 0 0,37 145-11 0 0,-49-129 93 0 0,38 52-40 0 0,-78-187-28 0 0,-5-6-16 0 0,15 57 1 0 0,-19-56 10 0 0,22 55 0 0 0,-16-54 13 0 0,-10-21-12 0 0,0-1 0 0 0,1 1-1 0 0,1-1 1 0 0,-1 0-1 0 0,15 18 1 0 0,-16-22 3 0 0,0-1-1 0 0,0 1 1 0 0,-1 0 0 0 0,0 0-1 0 0,0 0 1 0 0,0 0 0 0 0,-1 1-1 0 0,0-1 1 0 0,0 1 0 0 0,-1-1 0 0 0,0 1-1 0 0,0 0 1 0 0,0 7 0 0 0,6 29 1 0 0,-6-40-3 0 0,0 0 0 0 0,0-1-1 0 0,0 1 1 0 0,0-1 0 0 0,0 1-1 0 0,1-1 1 0 0,0 1 0 0 0,-1-1 0 0 0,1 0-1 0 0,0 0 1 0 0,2 2 0 0 0,22 30 35 0 0,-22-26-7 0 0,0 1 0 0 0,0 0 0 0 0,0-1 0 0 0,-1 1 0 0 0,3 16 0 0 0,3-9 476 0 0,-8-15-498 0 0,0 0 0 0 0,0 0 0 0 0,0 0-1 0 0,0 0 1 0 0,-1 0 0 0 0,1 1 0 0 0,0-1 0 0 0,0 0-1 0 0,-1 0 1 0 0,1 1 0 0 0,-1-1 0 0 0,0 1-1 0 0,1-1 1 0 0,-1 0 0 0 0,0 3 0 0 0,13 58 91 0 0,-13-61-89 0 0,7 9 221 0 0,-6-8-221 0 0,-1 1 1 0 0,0-1-1 0 0,1 1 0 0 0,0 0 1 0 0,0-1-1 0 0,0 1 1 0 0,0-1-1 0 0,0 0 1 0 0,0 1-1 0 0,0-1 1 0 0,1 0-1 0 0,-1 0 1 0 0,4 4-1 0 0,-4-6 9 0 0,-1 36 180 0 0,5 21-135 0 0,-1-47-9 0 0,-3-6-46 0 0,1 0 1 0 0,0 0-1 0 0,-1 0 0 0 0,0 1 0 0 0,0-1 0 0 0,0 0 1 0 0,0 0-1 0 0,0 6 0 0 0,-1-10-7 0 0,5 15 17 0 0,-5-11-14 0 0,0-1-1 0 0,0 1 0 0 0,0-1 1 0 0,0 0-1 0 0,1 1 1 0 0,0-1-1 0 0,0 0 0 0 0,0 1 1 0 0,2 4-1 0 0,-3-8-4 0 0,0 1-1 0 0,0 2 2 0 0,1-1 1 0 0,-1 1-1 0 0,0-1 0 0 0,1 0 0 0 0,0 1 1 0 0,-1-1-1 0 0,1 1 0 0 0,0-1 1 0 0,0 0-1 0 0,2 3 0 0 0,3 12 18 0 0,-6-16-16 0 0,-2 2 0 0 0,2 1-5 0 0,0-2-5 0 0,0-2 5 0 0,0 4 1 0 0,0-1 5 0 0,0 1 0 0 0,1-1-1 0 0,-1 0 1 0 0,1 1 0 0 0,0-1-1 0 0,0 0 1 0 0,3 6 0 0 0,1 4 1 0 0,-2-8-11 0 0,-3-3 3 0 0,1-1 0 0 0,0 0 1 0 0,-1 1-1 0 0,1-1 0 0 0,-1 1 0 0 0,1-1 0 0 0,-1 0 0 0 0,0 1 1 0 0,0-1-1 0 0,0 1 0 0 0,0-1 0 0 0,0 1 0 0 0,0-1 0 0 0,0 3 1 0 0,5 30 2 0 0,-8 76-10 0 0,29-126-17398 0 0,16 12 11282 0 0,-30 4 4983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48.582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461 5668 56 0 0,'17'-5'2534'0'0,"-14"-9"-1154"0"0,-3-6 2446 0 0,-9 1-2433 0 0,7 17-1275 0 0,1-1 1 0 0,0 1-1 0 0,-1 0 0 0 0,1 0 0 0 0,0-1 0 0 0,0 1 0 0 0,1-1 1 0 0,-1 1-1 0 0,0-4 0 0 0,1 5-19 0 0,0-20 2025 0 0,-1 6-1814 0 0,-1 0 0 0 0,-5-20 0 0 0,0 0-204 0 0,2-2 246 0 0,-1-65 1 0 0,5 72-218 0 0,-9-47 0 0 0,5 47 218 0 0,-1-47-1 0 0,3 16 442 0 0,-12-71-1 0 0,13 120-710 0 0,-7-113 81 0 0,3 18-26 0 0,-19-181 238 0 0,15 51-260 0 0,12-237 1650 0 0,-2 446-1583 0 0,-1 16-124 0 0,1 0 0 0 0,0 0 0 0 0,1 0 0 0 0,4-19 0 0 0,-3 21-20 0 0,-1 0-1 0 0,0 0 0 0 0,-1 0 0 0 0,0 0 1 0 0,-1 0-1 0 0,0 0 0 0 0,0 0 0 0 0,-4-10 0 0 0,-3-45 201 0 0,-5-133 353 0 0,6 88-201 0 0,6 65-186 0 0,-13-75 0 0 0,-8-26 12 0 0,9-76 445 0 0,8 158-566 0 0,1 16 18 0 0,-16-81-1 0 0,-26-130 134 0 0,13 59-8 0 0,27 167-229 0 0,-16-50 0 0 0,13 50-21 0 0,0-5 12 0 0,-5-59 1 0 0,10 64-5 0 0,-1-1 1 0 0,-15-54-1 0 0,0 13-18 0 0,13 53 108 0 0,-6-37 0 0 0,8 36-48 0 0,-11-36 1 0 0,16 58-123 0 0,-7-23 819 0 0,7 24-579 0 0,0 0 1 0 0,1-1-1 0 0,-1 1 0 0 0,0-1 0 0 0,0 1 0 0 0,1 0 0 0 0,-1-1 0 0 0,0 1 0 0 0,1 0 0 0 0,-1 0 1 0 0,0-1-1 0 0,1 1 0 0 0,-1 0 0 0 0,1 0 0 0 0,-1 0 0 0 0,0-1 0 0 0,1 1 0 0 0,-1 0 0 0 0,1 0 1 0 0,-1 0-1 0 0,1 0 0 0 0,-1 0 0 0 0,1 0 0 0 0,-1 0 0 0 0,0 0 0 0 0,1 0 0 0 0,0 0 1 0 0,13-2 206 0 0,-2-1-217 0 0,1 1 0 0 0,0 1-1 0 0,13 0 1 0 0,-20 1-64 0 0,0-2-1 0 0,0 1 1 0 0,0 0 0 0 0,-1-1-1 0 0,1 0 1 0 0,-1-1 0 0 0,1 1-1 0 0,-1-1 1 0 0,0 0 0 0 0,0 0-1 0 0,0-1 1 0 0,0 1-1 0 0,8-10 1 0 0,-6 8 69 0 0,0-1 0 0 0,0 1 0 0 0,0 0 0 0 0,0 0 0 0 0,15-5 0 0 0,17-5 500 0 0,-6 2-611 0 0,1 2 1 0 0,42-9-1 0 0,207-50-41 0 0,-19 12 0 0 0,-178 42 0 0 0,116-34 0 0 0,19-3 0 0 0,304-33 0 0 0,-81 14 0 0 0,-312 49 0 0 0,511-80 0 0 0,-436 86 0 0 0,234 11 0 0 0,-274 7 0 0 0,603 36 0 0 0,-412-14 0 0 0,327 2 0 0 0,165 7 0 0 0,-409 7 0 0 0,129 7 0 0 0,411 40 0 0 0,-171 14 0 0 0,-315-60 0 0 0,-145-14 0 0 0,347 9 0 0 0,1-31 0 0 0,-481-5 0 0 0,280 12 0 0 0,345-10 0 0 0,-627-13 0 0 0,373-28 0 0 0,-163 7 0 0 0,-166 14 0 0 0,1098-155 0 0 0,-900 72 0 0 0,-49 6 0 0 0,17-4 0 0 0,-25-25 0 0 0,25-6 0 0 0,-83 45 0 0 0,-162 50 0 0 0,-178 34 0 0 0,8 3 0 0 0,-10 2 0 0 0,-4-1 0 0 0,3 0 0 0 0,-24 21 0 0 0,-2 76 0 0 0,7-25 0 0 0,-15 32 0 0 0,29-88 0 0 0,-7 21 0 0 0,-11 61 0 0 0,-1 132 0 0 0,18-144 0 0 0,-13 205 0 0 0,3 151 0 0 0,33-242 0 0 0,-3-88 0 0 0,-5-12 0 0 0,7 74 0 0 0,-12-118 0 0 0,-2 0 0 0 0,-3 0 0 0 0,-2 0 0 0 0,-19 95 0 0 0,12-69 0 0 0,0 166 0 0 0,9-229 0 0 0,0 0 0 0 0,-6 26 0 0 0,-3 21 0 0 0,1 256 0 0 0,8-296 0 0 0,-1 0 0 0 0,-1 0 0 0 0,-8 29 0 0 0,-4 20 0 0 0,10-18 0 0 0,1 101 0 0 0,6-122 0 0 0,-4 3 0 0 0,-10 62 0 0 0,11-93 0 0 0,-2 12 0 0 0,-13 36 0 0 0,10-38 0 0 0,-8 38 0 0 0,-5 26 0 0 0,3-4 0 0 0,9-43 0 0 0,0 0 0 0 0,3 1 0 0 0,-1 48 0 0 0,-3-30 0 0 0,2-21 0 0 0,-5 75 0 0 0,9-94 0 0 0,1 56 0 0 0,-13 73 0 0 0,15-138 0 0 0,-10 28 0 0 0,9-26 0 0 0,0 1 0 0 0,0-1 0 0 0,1 1 0 0 0,1 15 0 0 0,1 22 0 0 0,1-25 0 0 0,-3-17 0 0 0,-3 100 0 0 0,3-100 0 0 0,2-1 0 0 0,-4 28 0 0 0,2-28 0 0 0,-2 1 0 0 0,2 1 0 0 0,0-3 0 0 0,-1 1 0 0 0,-1 1 0 0 0,2-1 0 0 0,-2 1 0 0 0,2-1 0 0 0,0 1 0 0 0,-1-1 0 0 0,-3 2 0 0 0,2-4 0 0 0,1 17 0 0 0,1-11 0 0 0,-5 22 0 0 0,5-25 0 0 0,0-1 0 0 0,-2 10 1436 0 0,-3-6-4478 0 0,21 17-18922 0 0,-14-23 21034 0 0,0 1-1 0 0,-1 0 1 0 0,1-1 0 0 0,0 1-1 0 0,-1 0 1 0 0,0 0 0 0 0,2 3-1 0 0,-1 1-363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54.023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965 0 252 0 0,'0'0'1459'0'0,"3"22"10426"0"0,-3-14-12402 0 0,-18 165 2486 0 0,4-84-444 0 0,-2 112 1 0 0,13 93 1997 0 0,4-193-2434 0 0,0-2-346 0 0,1-24-515 0 0,-3 0-1 0 0,-3-1 0 0 0,-19 101 0 0 0,8-88-107 0 0,4 0 0 0 0,4 1-1 0 0,5 93 1 0 0,2-179-119 0 0,0 60 153 0 0,-10 79-1 0 0,-10 87-116 0 0,12-125-20 0 0,5 80 54 0 0,4-119-100 0 0,-4-10 18 0 0,-10 59 0 0 0,11-98 9 0 0,-4 43 16 0 0,4 79 0 0 0,3-84-6 0 0,9 83-6 0 0,2 23-162 0 0,-12-133-20 0 0,0-25 181 0 0,-1 1-15 0 0,0 1 13 0 0,-1-1-1 0 0,1 1 1 0 0,-1-1 0 0 0,1 0-1 0 0,-1 0 1 0 0,-4 4 0 0 0,-2-2-3 0 0,-9 4-1 0 0,-1 0-1 0 0,-35 8 0 0 0,12-9-7 0 0,0-2 0 0 0,0-2-1 0 0,-47-2 1 0 0,71-1 11 0 0,4 1 8 0 0,0 0 1 0 0,1 1 0 0 0,-15 4-1 0 0,15-3 3 0 0,-1 0 1 0 0,1-1-1 0 0,-15 0 0 0 0,-28-2-24 0 0,10 7 59 0 0,-35 2-50 0 0,79-9 10 0 0,0 0 5 0 0,-5 0-6 0 0,4 2-6 0 0,0-2 8 0 0,-1 0-2 0 0,2 0-4 0 0,-19 4 41 0 0,3 1-47 0 0,15-4 4 0 0,0 0-1 0 0,0-1 1 0 0,-1 1-1 0 0,1-1 1 0 0,0 0-1 0 0,0 0 1 0 0,-1 0-1 0 0,1 0 1 0 0,0 0 0 0 0,-3-1-1 0 0,2 1 4 0 0,0 0 0 0 0,-1-1 0 0 0,1 1 0 0 0,-1 0 0 0 0,1 1-1 0 0,-1-1 1 0 0,-5 2 0 0 0,4-1-1 0 0,0-1-3 0 0,5 0 9 0 0,-23 12-9707 0 0,20-8 8232 0 0,1 0 422 0 0,0-1 1 0 0,0 1-1 0 0,0 0 0 0 0,0 0 0 0 0,1 0 1 0 0,-1 0-1 0 0,1 0 0 0 0,0 0 1 0 0,0 0-1 0 0,1 0 0 0 0,-1 9 0 0 0,1-2 67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6:06.408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13124 65 148 0 0,'0'1'385'0'0,"0"0"-1"0"0,0 1 1 0 0,0-1-1 0 0,0 0 1 0 0,0 0-1 0 0,0 1 1 0 0,0-1-1 0 0,0 0 1 0 0,0 0-1 0 0,-1 1 1 0 0,1-1-1 0 0,0 0 1 0 0,-1 0 0 0 0,1 0-1 0 0,-1 0 1 0 0,1 0-1 0 0,-1 0 1 0 0,0 0-1 0 0,0 0 1 0 0,1 0-1 0 0,-1 0 1 0 0,0 0-1 0 0,0 0 1 0 0,0 0-1 0 0,0 0 1 0 0,0-1-1 0 0,-1 2 1 0 0,1-1-183 0 0,-29-6 1747 0 0,22 0-1611 0 0,1 1 1 0 0,-1 0 0 0 0,0 0-1 0 0,0 1 1 0 0,-1 0-1 0 0,1 0 1 0 0,0 1 0 0 0,-1 0-1 0 0,0 0 1 0 0,-17 0-1 0 0,-23-7 2072 0 0,0-4-698 0 0,19 4-1259 0 0,0 1-1 0 0,0 2 0 0 0,0 1 0 0 0,-1 1 0 0 0,0 1 0 0 0,-35 2 1 0 0,-113 4 306 0 0,113-4-490 0 0,-98 10 1 0 0,51 10-37 0 0,65-10-174 0 0,0-1 1 0 0,-1-3-1 0 0,-85-1 0 0 0,95-4 137 0 0,0 1-1 0 0,0 1 1 0 0,-1 3-1 0 0,2 1 1 0 0,-1 1-1 0 0,1 3 0 0 0,-58 22 1 0 0,-156 49 309 0 0,205-70-435 0 0,0-3 1 0 0,0-2 0 0 0,-52 1-1 0 0,-31 3-12 0 0,-328 71 126 0 0,277-43-51 0 0,-325 24 0 0 0,-110 2 208 0 0,-56 2 99 0 0,-118-43-259 0 0,404 1-57 0 0,192-10-24 0 0,114-8-49 0 0,-564 18 145 0 0,-60 16 43 0 0,585-28-194 0 0,-80 8 14 0 0,-219 17 106 0 0,300-30-99 0 0,-525 36 125 0 0,464-26-173 0 0,-346 18-18 0 0,355-37 20 0 0,-161 3 22 0 0,-533-21 54 0 0,675 7-85 0 0,-226-25 14 0 0,68-31 11 0 0,111 18-13 0 0,32 30-1 0 0,57 8-4 0 0,33 7 606 0 0,71 8-494 0 0,24-3-133 0 0,0-2 0 0 0,1 0 0 0 0,-1-1 0 0 0,1 0 0 0 0,-27-11 0 0 0,2 1-3 0 0,16 7 29 0 0,12 4-34 0 0,-1 0 1 0 0,-21 0-1 0 0,33 1 13 0 0,-11-1 9 0 0,14 2-5 0 0,-2-2-2 0 0,1 3-6 0 0,1 0 0 0 0,0-1 0 0 0,-1 0 2 0 0,2 0 2 0 0,-1 1-5 0 0,0-2 0 0 0,-21-2 23 0 0,21 4 2 0 0,-8-4-3993 0 0,6 2 1236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6:09.111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116 11 248 0 0,'3'-10'14575'0'0,"2"90"-13537"0"0,-5 412 1813 0 0,-15-289-2357 0 0,5-105-442 0 0,-13 414-24 0 0,12-384-50 0 0,0 2 56 0 0,3-50 30 0 0,-2-56 40 0 0,-2 55-8 0 0,12-71-85 0 0,-1 1 0 0 0,0 0 1 0 0,0 0-1 0 0,-4 11 0 0 0,3-12-1 0 0,0-1 0 0 0,1 1 0 0 0,0 0-1 0 0,0 14 1 0 0,1-20-4 0 0,-2 1 1 0 0,1 1 1 0 0,0-1-1 0 0,-1 0 0 0 0,2 0 1 0 0,-1 1-1 0 0,0-1 0 0 0,1 1 1 0 0,-1-1-1 0 0,1 0 0 0 0,0 1 1 0 0,1 6-1 0 0,-1 2-7 0 0,3 27 445 0 0,-3-38-340 0 0,0 3 3201 0 0,12 12-2863 0 0,-10-15-413 0 0,-1 0 0 0 0,1-1 1 0 0,-1 1-1 0 0,0 0 0 0 0,1-1 1 0 0,0 1-1 0 0,-1-1 0 0 0,1 1 1 0 0,-1-1-1 0 0,1 0 0 0 0,-1 1 1 0 0,1-1-1 0 0,0 0 0 0 0,-1 0 1 0 0,1 0-1 0 0,2-1 0 0 0,32-6 206 0 0,-5 1-28 0 0,31 12 104 0 0,-52-3-273 0 0,0-2-1 0 0,1 1 1 0 0,-1-2-1 0 0,0 1 1 0 0,1-1 0 0 0,-1-1-1 0 0,1 0 1 0 0,13-3-1 0 0,-13 0 6 0 0,-1 1-1 0 0,0 0 1 0 0,1 1 0 0 0,-1 1-1 0 0,1-1 1 0 0,0 1-1 0 0,-1 1 1 0 0,22 2-1 0 0,28 14 285 0 0,-50-12-297 0 0,0-1 1 0 0,0 0-1 0 0,1 0 0 0 0,-1-1 1 0 0,1-1-1 0 0,-1 1 0 0 0,1-2 1 0 0,0 1-1 0 0,-1-2 0 0 0,17-1 0 0 0,-1-6 56 0 0,-14 5 20 0 0,0-1 0 0 0,0 1-1 0 0,24-2 1 0 0,-33 5-48 0 0,0 1 1 0 0,-1-1 0 0 0,1 1-1 0 0,0-1 1 0 0,0 1-1 0 0,-1 0 1 0 0,1 0-1 0 0,4 2 1 0 0,-4-1-49 0 0,1-1-1 0 0,0 1 1 0 0,0-1-1 0 0,-1 0 1 0 0,1 0 0 0 0,0 0-1 0 0,0 0 1 0 0,0-1-1 0 0,4 0 1 0 0,-5 0-17 0 0,16 7 14 0 0,-10-3-3 0 0,-8-3-11 0 0,-1-1 6 0 0,2 0 6 0 0,-2 0-8 0 0,10 2-15 0 0,25 11-62 0 0,-35-13 71 0 0,10 0-38 0 0,2-1-2838 0 0,-4 1-3146 0 0,12-21-12089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7T07:18:3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18 984 0 0,'0'-1'140'0'0,"-1"1"0"0"0,1-1-1 0 0,0 1 1 0 0,0-1 0 0 0,0 1 0 0 0,0-1 0 0 0,0 1-1 0 0,0-1 1 0 0,0 1 0 0 0,0-1 0 0 0,0 0-1 0 0,0 1 1 0 0,0-1 0 0 0,0 1 0 0 0,0-1-1 0 0,0 1 1 0 0,0-1 0 0 0,1 1 0 0 0,-1-1 0 0 0,0 1-1 0 0,0-1 1 0 0,1 1 0 0 0,-1-1 0 0 0,0 1-1 0 0,0 0 1 0 0,1-1 0 0 0,-1 1 0 0 0,1-1 0 0 0,-1 1-1 0 0,0 0 1 0 0,1-1 0 0 0,-1 1 0 0 0,1 0-1 0 0,-1 0 1 0 0,1-1 0 0 0,-1 1 0 0 0,1 0-1 0 0,-1 0 1 0 0,1 0 0 0 0,-1-1 0 0 0,1 1 0 0 0,-1 0-1 0 0,1 0 1 0 0,-1 0 0 0 0,1 0 0 0 0,-1 0-1 0 0,1 0 1 0 0,-1 0 0 0 0,1 0 0 0 0,0 0 0 0 0,-1 0-1 0 0,1 1 1 0 0,-1-1 0 0 0,1 0 0 0 0,-1 0-1 0 0,1 0 1 0 0,-1 1 0 0 0,1-1 0 0 0,-1 0-1 0 0,0 1 1 0 0,1-1 0 0 0,-1 0 0 0 0,1 1 0 0 0,-1-1-1 0 0,0 0 1 0 0,1 1 0 0 0,1 1 406 0 0,0-1 0 0 0,-1 1 0 0 0,1-1-1 0 0,0 1 1 0 0,-1 0 0 0 0,1 0 0 0 0,-1-1 0 0 0,0 1 0 0 0,1 0 0 0 0,-1 0 0 0 0,0 0 0 0 0,0 0-1 0 0,-1 1 1 0 0,2 4 5531 0 0,-21 16-5653 0 0,-7 4-49 0 0,1 1 1 0 0,2 0-1 0 0,-35 58 0 0 0,6-10 8 0 0,-41 49 145 0 0,-111 114-1 0 0,192-223-397 0 0,12-16-121 0 0,0 0-1 0 0,0 0 1 0 0,0 0-1 0 0,0 0 0 0 0,0 1 1 0 0,0-1-1 0 0,0 0 1 0 0,0 0-1 0 0,0 0 1 0 0,0 0-1 0 0,0 0 1 0 0,0 1-1 0 0,0-1 1 0 0,0 0-1 0 0,0 0 1 0 0,0 0-1 0 0,0 0 1 0 0,0 1-1 0 0,0-1 1 0 0,0 0-1 0 0,0 0 1 0 0,0 0-1 0 0,0 0 1 0 0,0 0-1 0 0,0 1 1 0 0,0-1-1 0 0,0 0 1 0 0,0 0-1 0 0,0 0 0 0 0,0 0 1 0 0,1 0-1 0 0,-1 0 1 0 0,0 1-1 0 0,0-1 1 0 0,0 0-1 0 0,0 0 1 0 0,0 0-1 0 0,0 0 1 0 0,0 0-1 0 0,1 0 1 0 0,-1 0-1 0 0,0 0 1 0 0,0 0-1 0 0,0 0 1 0 0,0 0-1 0 0,0 0 1 0 0,1 0-1 0 0,30-6 703 0 0,-18 2-775 0 0,98-27 364 0 0,-40 10-226 0 0,94-15-1 0 0,-143 32-87 0 0,0 2 0 0 0,1 1 0 0 0,-1 0 0 0 0,1 2 0 0 0,-1 0 0 0 0,1 2 0 0 0,-1 0 0 0 0,35 11 0 0 0,-55-13-812 0 0,53 16 2860 0 0,-37-13-7086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43 468 0 0,'0'-2'367'0'0,"-1"1"1"0"0,0-1-1 0 0,1 1 0 0 0,-1-1 1 0 0,1 0-1 0 0,0 1 0 0 0,0-1 0 0 0,0 0 1 0 0,-1 1-1 0 0,1-1 0 0 0,1 1 1 0 0,12-22 19260 0 0,-13 23-19489 0 0,11 9 474 0 0,6 11-3789 0 0,-13-14 1708 0 0,0-1-1 0 0,0 1 0 0 0,0-1 1 0 0,1 0-1 0 0,0-1 1 0 0,6 6-1 0 0,-9-8 868 0 0,1-1 0 0 0,0 1 0 0 0,-1-1 0 0 0,1 1-1 0 0,0-1 1 0 0,0 0 0 0 0,0 0 0 0 0,0 0 0 0 0,0-1-1 0 0,0 1 1 0 0,0-1 0 0 0,0 1 0 0 0,0-1 0 0 0,0 0 0 0 0,0 0-1 0 0,4-1 1 0 0,2 1-307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7T07:19:2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1676 304 0 0,'0'0'827'0'0,"11"-19"11885"0"0,-7 13-12992 0 0,0 1 499 0 0,-2 0 0 0 0,1 0 0 0 0,0 0 0 0 0,-1-1 0 0 0,0 1-1 0 0,0-1 1 0 0,-1 0 0 0 0,0 1 0 0 0,1-10 0 0 0,1-53 1382 0 0,-3 57-1479 0 0,-1-15 320 0 0,-2 0 1 0 0,-10-46-1 0 0,7 46 183 0 0,1 0 1 0 0,-2-48-1 0 0,7 48-219 0 0,-1 4 18 0 0,1 0 1 0 0,1 0-1 0 0,0-1 0 0 0,2 1 0 0 0,1 0 0 0 0,0 1 0 0 0,9-24 1 0 0,-3 20-131 0 0,37-78 368 0 0,-23 60-424 0 0,61-100 729 0 0,-74 128-820 0 0,1 0 1 0 0,0 1-1 0 0,1 0 0 0 0,1 1 0 0 0,0 1 0 0 0,29-21 0 0 0,175-113 619 0 0,-193 130-566 0 0,1 0 0 0 0,1 1 0 0 0,48-18 0 0 0,91-23 291 0 0,-64 24-356 0 0,30-14 130 0 0,-12 3 183 0 0,179-39 0 0 0,-212 66-287 0 0,154-35 78 0 0,-177 35-167 0 0,1 3 0 0 0,0 3 0 0 0,76-2 0 0 0,202 12 354 0 0,-154 3-324 0 0,-184-3-98 0 0,292 5 101 0 0,-207 0-145 0 0,116 24 1 0 0,224 44 115 0 0,-353-60-46 0 0,-40-8-27 0 0,0 2 1 0 0,-1 1-1 0 0,37 14 0 0 0,131 72-77 0 0,-158-72 72 0 0,46 16 27 0 0,-66-29-29 0 0,0 2-1 0 0,-1 0 0 0 0,41 26 1 0 0,117 104-43 0 0,26 38 11 0 0,-183-159 32 0 0,-1 1 1 0 0,-1 2-1 0 0,-1 0 1 0 0,-1 2-1 0 0,-1 0 1 0 0,26 42-1 0 0,-22-26-35 0 0,-1 2-1 0 0,-2 0 0 0 0,19 57 1 0 0,-12-37 48 0 0,-21-48-6 0 0,-1 0 0 0 0,7 19 0 0 0,53 206-50 0 0,-34-76 35 0 0,-29-134 2 0 0,-2 1 0 0 0,0-1 0 0 0,-5 46-1 0 0,-1-48 11 0 0,-1-1 0 0 0,-1 1 0 0 0,-2-1 0 0 0,-1 0 0 0 0,0 0 0 0 0,-2-1 0 0 0,-15 25 0 0 0,-114 235-23 0 0,121-250 16 0 0,-1-1 0 0 0,-2 0-1 0 0,-2-2 1 0 0,-1-1 0 0 0,-1 0 0 0 0,-1-2 0 0 0,-55 45 0 0 0,0-14-41 0 0,-168 96 1 0 0,181-123 45 0 0,-2-2-1 0 0,-91 27 1 0 0,148-54-3 0 0,-285 103 16 0 0,270-100-9 0 0,0-2 0 0 0,0-1 0 0 0,-1-1 0 0 0,-44 0 0 0 0,-40 5 0 0 0,38 3 14 0 0,17-1-9 0 0,0-3-1 0 0,-1-3 0 0 0,-76-2 1 0 0,-270-12 8 0 0,370 7-12 0 0,0-2-1 0 0,-53-12 1 0 0,53 9 11 0 0,-1 1 1 0 0,-54-2-1 0 0,-145 3-16 0 0,215 4 1 0 0,1-1 1 0 0,0-1-1 0 0,0-2 0 0 0,0 1 0 0 0,-26-12 0 0 0,23 8 1 0 0,1 2 0 0 0,-1 0 0 0 0,-30-4 0 0 0,9 6-18 0 0,1-2 1 0 0,0-2-1 0 0,0-2 1 0 0,-61-22-1 0 0,79 21 14 0 0,2-1 0 0 0,0 0 0 0 0,0-2 0 0 0,1-1 0 0 0,1 0 0 0 0,-33-32 1 0 0,42 36 2 0 0,-1 0 0 0 0,0 0 0 0 0,0 1 0 0 0,-1 1 0 0 0,0 0 0 0 0,-1 1 1 0 0,0 0-1 0 0,0 2 0 0 0,-31-10 0 0 0,22 9 1 0 0,0 0 1 0 0,0-2-1 0 0,0 0 1 0 0,-38-23-1 0 0,-80-63 2 0 0,109 71-6 0 0,-1 3 0 0 0,-69-33 0 0 0,35 26 17 0 0,35 16-2 0 0,-33-18 0 0 0,32 16-13 0 0,27 12 2 0 0,1 0 1 0 0,0 0 0 0 0,0-1-1 0 0,0 0 1 0 0,1 0 0 0 0,-10-6-1 0 0,-11-3-5 0 0,11 8 4 0 0,-34-11 3 0 0,-61-26 1 0 0,107 40-2 0 0,-1-1 3 0 0,3 2 14 0 0,-21-2-69 0 0,-60-5 72 0 0,81 7-14 0 0,1 0-2 0 0,-4 0 0 0 0,3 0-8 0 0,-6 0 2 0 0,0 0 0 0 0,1-1 0 0 0,-1 1 0 0 0,0-2 0 0 0,0 1-1 0 0,0-1 1 0 0,1 0 0 0 0,-1 0 0 0 0,-6-3 0 0 0,12 4-2 0 0,-2-1 2 0 0,-1 2 0 0 0,-30-11 30 0 0,32 11-26 0 0,1 0-1 0 0,0 0 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7T07:19:32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3338 2380 148 0 0,'-2'-19'2491'0'0,"2"19"-2340"0"0,1-1 1 0 0,-1 1-1 0 0,0 0 0 0 0,0-1 0 0 0,0 1 0 0 0,0 0 0 0 0,0 0 0 0 0,1-1 0 0 0,-1 1 1 0 0,0 0-1 0 0,0-1 0 0 0,1 1 0 0 0,-1 0 0 0 0,0 0 0 0 0,0 0 0 0 0,1-1 1 0 0,-1 1-1 0 0,0 0 0 0 0,0 0 0 0 0,1 0 0 0 0,-1 0 0 0 0,0-1 0 0 0,1 1 0 0 0,-1 0 1 0 0,0 0-1 0 0,1 0 0 0 0,-1 0 0 0 0,1 0 0 0 0,1 0 324 0 0,-1 1-1 0 0,1-1 1 0 0,-1 1-1 0 0,1-1 1 0 0,0 1-1 0 0,-1 0 0 0 0,1 0 1 0 0,-1 0-1 0 0,0 0 1 0 0,1 0-1 0 0,-1 0 1 0 0,0 0-1 0 0,1 0 1 0 0,-1 0-1 0 0,0 0 1 0 0,0 1-1 0 0,1 1 1 0 0,3 7 6623 0 0,-2 3-3688 0 0,1 34-3778 0 0,-4-29 1164 0 0,19 214-547 0 0,81 377 0 0 0,-89-562-143 0 0,-10-47-68 0 0,-5-2-40 0 0,0-2 1 0 0,0 1-1 0 0,0 0 0 0 0,0-1 1 0 0,1 1-1 0 0,0-1 0 0 0,0 0 1 0 0,-3-5-1 0 0,-89-126 181 0 0,69 94-90 0 0,2 2-51 0 0,-1 0-1 0 0,-2 2 1 0 0,-34-36 0 0 0,49 63-32 0 0,-1 0-1 0 0,0 0 1 0 0,0 1 0 0 0,-1 1-1 0 0,-22-10 1 0 0,-30-18 18 0 0,48 23-22 0 0,0 2 1 0 0,0 0-1 0 0,-1 1 0 0 0,0 1 1 0 0,-1 0-1 0 0,-35-9 0 0 0,42 17 243 0 0,0 0 0 0 0,0 1-1 0 0,0 0 1 0 0,0 1 0 0 0,0 1 0 0 0,1 0-1 0 0,-1 0 1 0 0,0 1 0 0 0,-14 6 0 0 0,-112 51-392 0 0,118-50 282 0 0,-314 162 52 0 0,152-76-158 0 0,30-25 69 0 0,-273 86-1 0 0,363-137-89 0 0,-225 67-15 0 0,275-83-24 0 0,-1-1-1 0 0,0 0 1 0 0,0 0-1 0 0,0-2 0 0 0,0 0 1 0 0,-1-1-1 0 0,1 0 0 0 0,0-1 1 0 0,0 0-1 0 0,0-1 1 0 0,0-1-1 0 0,0 0 0 0 0,0-1 1 0 0,1-1-1 0 0,-1 0 0 0 0,1-1 1 0 0,-14-7-1 0 0,-60-36-189 0 0,33 21 25 0 0,0-3 1 0 0,3-2-1 0 0,-68-56 1 0 0,76 45 2 0 0,1-2 0 0 0,-69-101 0 0 0,23 28 172 0 0,63 86 17 0 0,2-2 1 0 0,2-1 0 0 0,1 0 0 0 0,1-2 0 0 0,3 0-1 0 0,0-1 1 0 0,3 0 0 0 0,2-2 0 0 0,-13-76 0 0 0,-10-175 223 0 0,34 275-160 0 0,0 0-1 0 0,1-1 1 0 0,1 1-1 0 0,1 0 1 0 0,1 1-1 0 0,0-1 0 0 0,1 0 1 0 0,8-18-1 0 0,11-19 125 0 0,33-52 0 0 0,-23 45-155 0 0,23-53 75 0 0,45-77 353 0 0,-86 165-373 0 0,2 0 0 0 0,1 2 1 0 0,1 0-1 0 0,1 2 0 0 0,26-23 0 0 0,139-103 125 0 0,50-44-144 0 0,-184 148-21 0 0,112-73-1 0 0,70-15 147 0 0,114-65-64 0 0,-266 147-26 0 0,3 3-1 0 0,1 4 1 0 0,159-54-1 0 0,140-11 271 0 0,-287 87-232 0 0,0 5-1 0 0,103-5 0 0 0,-118 19-30 0 0,153 17-1 0 0,80 37 32 0 0,-245-40-123 0 0,71 17 38 0 0,-118-22-51 0 0,0 1 1 0 0,-1 0-1 0 0,43 24 1 0 0,-28-7-3 0 0,64 52 0 0 0,-10-5 0 0 0,-69-52 0 0 0,-1 0 0 0 0,0 1 0 0 0,-2 1 0 0 0,0 2 0 0 0,-2-1 0 0 0,17 29 0 0 0,-11-14 0 0 0,-1 1 0 0 0,-2 1 0 0 0,-2 1 0 0 0,-1 1 0 0 0,12 46 0 0 0,-25-64 0 0 0,-1 0 0 0 0,-2 0 0 0 0,0 0 0 0 0,-2 32 0 0 0,2 33 0 0 0,-1-62 0 0 0,-1-1 0 0 0,-1 1 0 0 0,-1 0 0 0 0,-1-1 0 0 0,-1 0 0 0 0,-12 37 0 0 0,6-36-1 0 0,-2-1-1 0 0,0-1 1 0 0,-17 25 0 0 0,-7 16 2 0 0,7-7 5 0 0,17-32-12 0 0,-1 0 1 0 0,-1-1-1 0 0,-1 0 0 0 0,-2-1 1 0 0,-22 26-1 0 0,25-34 12 0 0,-24 37-1 0 0,25-33-12 0 0,-24 27-1 0 0,-81 66-8 0 0,108-103 14 0 0,-1 2-3 0 0,0-1 0 0 0,-1-1 0 0 0,0 0 0 0 0,-1 0 0 0 0,-24 15 0 0 0,-88 57 34 0 0,102-67-55 0 0,-15 9 11 0 0,-16 7 17 0 0,43-24-1 0 0,-1-1 1 0 0,-1 0-1 0 0,-19 8 1 0 0,-31 7-22 0 0,59-19 17 0 0,0-1 5 0 0,-34 20 28 0 0,-13 12-28 0 0,28-21-20 0 0,16-9 23 0 0,0 0 0 0 0,1 0 1 0 0,0 0-1 0 0,-8 7 0 0 0,-3 3-12 0 0,51-23-17957 0 0,2 9 12360 0 0,31 12-875 0 0,-47-6 4903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06.7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25 580 0 0,'9'4'14063'0'0,"-6"-4"-11217"0"0,44-2 4373 0 0,24-7-5290 0 0,-36 4-1262 0 0,-24 4-562 0 0,30-5 588 0 0,0 2-1 0 0,81 3 0 0 0,95 9-87 0 0,-116-8-277 0 0,13 2 85 0 0,101 12-172 0 0,-177-9-222 0 0,56 15 1 0 0,9 2 30 0 0,-79-20-54 0 0,-1-1 1 0 0,0-2-1 0 0,1 0 0 0 0,-1-1 0 0 0,27-6 1 0 0,-25 5 5 0 0,-1 1 1 0 0,1 1 0 0 0,33 3-1 0 0,3 0 2 0 0,36-7-63 0 0,-60 5-741 0 0,-22 0-2012 0 0,-14 0 2350 0 0,-30-13-20322 0 0,14 2 15637 0 0,12 8 4225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07.0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19 100 0 0,'12'-14'2822'0'0,"-11"13"-2248"0"0,0 1 0 0 0,0-1 0 0 0,0 1 0 0 0,1-1 0 0 0,-1 1-1 0 0,0 0 1 0 0,0-1 0 0 0,0 1 0 0 0,1 0 0 0 0,-1 0 0 0 0,0 0 0 0 0,0 0 0 0 0,0 0-1 0 0,1 0 1 0 0,-1 0 0 0 0,2 1 0 0 0,18 9 7822 0 0,-9 1-8115 0 0,4 5 373 0 0,28 23 1 0 0,-27-26-375 0 0,29 32-1 0 0,-34-32-92 0 0,-4-4-54 0 0,1 0 1 0 0,-2 0 0 0 0,1 1 0 0 0,-1 0 0 0 0,-1 0 0 0 0,0 1 0 0 0,8 18 0 0 0,-14-28-125 0 0,0 1 0 0 0,0-1 1 0 0,0 0-1 0 0,0 0 0 0 0,0 1 1 0 0,0-1-1 0 0,-1 0 0 0 0,1 0 0 0 0,0 1 1 0 0,-1-1-1 0 0,1 0 0 0 0,-1 0 0 0 0,1 0 1 0 0,-1 0-1 0 0,1 0 0 0 0,-1 0 0 0 0,0 0 1 0 0,0 0-1 0 0,1 0 0 0 0,-1 0 0 0 0,0 0 1 0 0,0 0-1 0 0,0 0 0 0 0,0 0 1 0 0,0-1-1 0 0,0 1 0 0 0,0 0 0 0 0,0-1 1 0 0,-1 1-1 0 0,1-1 0 0 0,-1 1 0 0 0,-48 16 61 0 0,33-12-7 0 0,-116 34-69 0 0,75-29-2929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07.8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133 1 476 0 0,'0'0'15212'0'0,"-8"29"-10401"0"0,-7 16-3644 0 0,3 1 0 0 0,1 0 0 0 0,2 0 0 0 0,-4 82 0 0 0,13 193-873 0 0,3-219 178 0 0,3 87-163 0 0,-6 463 432 0 0,-6-552-707 0 0,-2 44-39 0 0,-31 173 1 0 0,34-294-18 0 0,0 2-76 0 0,0 0 0 0 0,-1 38 0 0 0,8-51-293 0 0,9-35-13682 0 0,-16-26 1704 0 0,5 42 11423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08.4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1 336 240 0 0,'11'0'7677'0'0,"-8"0"-7045"0"0,1-5-111 0 0,-1-1 0 0 0,0 0 0 0 0,0 0 0 0 0,-1 0 0 0 0,0 0 0 0 0,0-1 0 0 0,1-6 0 0 0,1 1-77 0 0,4-7 350 0 0,1 1 0 0 0,0 0 0 0 0,24-32 0 0 0,-21 33-13 0 0,9-12 885 0 0,2 0 1 0 0,1 2-1 0 0,39-35 975 0 0,-62 63-2615 0 0,0-1-1 0 0,-1 0 0 0 0,1 0 0 0 0,0 1 1 0 0,-1-1-1 0 0,1 1 0 0 0,0-1 1 0 0,-1 0-1 0 0,1 1 0 0 0,0-1 0 0 0,-1 1 1 0 0,1-1-1 0 0,-1 1 0 0 0,1 0 0 0 0,-1-1 1 0 0,0 1-1 0 0,1-1 0 0 0,-1 1 1 0 0,1 0-1 0 0,-1-1 0 0 0,0 1 0 0 0,0 0 1 0 0,1 0-1 0 0,-1-1 0 0 0,0 2 1 0 0,6 22 201 0 0,-5-17-146 0 0,14 44-109 0 0,38 93 1 0 0,-16-63-5967 0 0,-29-56 304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09.2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59 308 260 0 0,'-4'0'13539'0'0,"-14"-2"-10754"0"0,14-2-2359 0 0,1 0 1 0 0,-1 0-1 0 0,1 0 1 0 0,0-1-1 0 0,1 1 1 0 0,-1-1-1 0 0,1 0 1 0 0,0 0-1 0 0,0 0 1 0 0,0 0 0 0 0,1 0-1 0 0,0 0 1 0 0,0 0-1 0 0,-1-6 1 0 0,1-13-654 0 0,1-45 0 0 0,1 34 544 0 0,-1 21-252 0 0,1 0 0 0 0,1 0 0 0 0,0 1 0 0 0,0-1-1 0 0,8-19 1 0 0,-6 38 382 0 0,-1 0 0 0 0,0 0 0 0 0,1 0 0 0 0,-1 0 0 0 0,3 8 0 0 0,3 7-432 0 0,1 0-1 0 0,1-1 0 0 0,0-1 1 0 0,26 31-1 0 0,5 7 13 0 0,-28-35-13 0 0,1-2-1 0 0,1 0 1 0 0,26 23 0 0 0,-42-41-18 0 0,1-2 2 0 0,0 1 1 0 0,0 0 1 0 0,0-1 0 0 0,0 1 0 0 0,0-1 0 0 0,0 1 0 0 0,-1-1 0 0 0,1 1 0 0 0,0-1 0 0 0,0 0-1 0 0,-1 0 1 0 0,1 1 0 0 0,0-1 0 0 0,-1 0 0 0 0,1 0 0 0 0,-1 0 0 0 0,1 1 0 0 0,-1-1 0 0 0,1 0-1 0 0,-1 0 1 0 0,0 0 0 0 0,1 0 0 0 0,-1 0 0 0 0,0-1 0 0 0,8-29-5 0 0,-7 24 3 0 0,17-121 38 0 0,-1 3-492 0 0,-17 124 290 0 0,0 1-1 0 0,0 0 1 0 0,0 0 0 0 0,-1-1 0 0 0,1 1 0 0 0,0 0 0 0 0,0 0 0 0 0,0-1 0 0 0,0 1 0 0 0,0 0 0 0 0,0-1 0 0 0,1 1-1 0 0,-1 0 1 0 0,0 0 0 0 0,0-1 0 0 0,0 1 0 0 0,0 0 0 0 0,0 0 0 0 0,0-1 0 0 0,0 1 0 0 0,0 0 0 0 0,1 0-1 0 0,-1 0 1 0 0,0-1 0 0 0,0 1 0 0 0,0 0 0 0 0,0 0 0 0 0,1 0 0 0 0,-1-1 0 0 0,0 1 0 0 0,0 0 0 0 0,1 0-1 0 0,-1 0 1 0 0,0 0 0 0 0,0 0 0 0 0,1 0 0 0 0,-1-1 0 0 0,0 1 0 0 0,0 0 0 0 0,1 0 0 0 0,-1 0 0 0 0,0 0-1 0 0,0 0 1 0 0,1 0 0 0 0,-1 0 0 0 0,0 0 0 0 0,1 0 0 0 0,7 14-5356 0 0,3 26-1627 0 0,-9-16 4050 0 0,-2-13 1864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10.4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1 552 0 0,'0'0'4765'0'0,"6"34"5577"0"0,9-20-6321 0 0,37 30-161 0 0,-34-29-3733 0 0,-1 1 0 0 0,0 1 0 0 0,-1 0-1 0 0,27 37 1 0 0,-33-41-108 0 0,2 0 0 0 0,17 15-1 0 0,-26-24 51 0 0,0 1 0 0 0,0 0 0 0 0,0 0-1 0 0,-1 1 1 0 0,0-1 0 0 0,0 0 0 0 0,0 1 0 0 0,0-1-1 0 0,-1 1 1 0 0,1 10 0 0 0,-5-14-51 0 0,0 0 0 0 0,0 0 0 0 0,0 0 1 0 0,0 0-1 0 0,0 0 0 0 0,-1-1 0 0 0,1 0 0 0 0,-7 2 0 0 0,-13 3-4 0 0,0 0-1 0 0,0 1 0 0 0,1 1 1 0 0,0 1-1 0 0,-32 19 0 0 0,38-18-412 0 0,1 0 0 0 0,1 2 0 0 0,-16 14 0 0 0,23-19 266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10.9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15 276 0 0,'5'-9'7819'0'0,"-4"9"-7480"0"0,13-4 3442 0 0,14 6-2833 0 0,-22-1-938 0 0,1 0 1 0 0,0 0 0 0 0,0-1 0 0 0,0 0 0 0 0,0 0 0 0 0,0 0 0 0 0,12-3 0 0 0,-13 2-72 0 0,0 0-1 0 0,0 0 1 0 0,0 0-1 0 0,0 1 1 0 0,0 0 0 0 0,0 1-1 0 0,0-1 1 0 0,0 1-1 0 0,0 0 1 0 0,11 4-1 0 0,90 51-11198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28.50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39 585 364 0 0,'0'0'1676'0'0,"17"30"10898"0"0,-27-28-11676 0 0,-12 0 2688 0 0,3-15 905 0 0,17 5-4421 0 0,1 0 1 0 0,0 0 0 0 0,1 0-1 0 0,0 0 1 0 0,0 0 0 0 0,3-15-1 0 0,0-17-45 0 0,-3 34-5 0 0,1-1 0 0 0,0 1 0 0 0,1-1 1 0 0,-1 1-1 0 0,1-1 0 0 0,0 1 1 0 0,1 0-1 0 0,0 0 0 0 0,0 0 1 0 0,0 0-1 0 0,0 0 0 0 0,6-6 0 0 0,8-9 213 0 0,33-32 0 0 0,-28 30-144 0 0,-18 20-48 0 0,-1 0-1 0 0,1-1 1 0 0,0 2-1 0 0,0-1 1 0 0,0 0-1 0 0,0 1 1 0 0,1 0 0 0 0,-1 0-1 0 0,1 0 1 0 0,-1 0-1 0 0,1 1 1 0 0,0-1-1 0 0,0 1 1 0 0,-1 1-1 0 0,1-1 1 0 0,0 1-1 0 0,0 0 1 0 0,0 0-1 0 0,0 0 1 0 0,0 0 0 0 0,-1 1-1 0 0,1 0 1 0 0,0 0-1 0 0,6 2 1 0 0,10 5 87 0 0,-1 0 0 0 0,0 1 1 0 0,0 2-1 0 0,20 12 0 0 0,-27-15-147 0 0,-8-4 39 0 0,1-1 0 0 0,-1 1 0 0 0,0 0 0 0 0,0 0 0 0 0,0 1 0 0 0,-1-1 0 0 0,1 1 0 0 0,-1 0 0 0 0,0 0 0 0 0,-1 1 0 0 0,6 8 0 0 0,-7-7-14 0 0,0-1 0 0 0,0 1 1 0 0,0 0-1 0 0,-1 0 0 0 0,0 0 0 0 0,0-1 1 0 0,-1 1-1 0 0,0 0 0 0 0,0 0 0 0 0,-1 0 1 0 0,1 0-1 0 0,-1 0 0 0 0,-1 0 0 0 0,0-1 1 0 0,0 1-1 0 0,0 0 0 0 0,-1-1 0 0 0,1 0 1 0 0,-2 1-1 0 0,1-1 0 0 0,-1 0 0 0 0,1-1 1 0 0,-10 10-1 0 0,5-7-6 0 0,-1 0 1 0 0,-1-1 0 0 0,1 0-1 0 0,-1-1 1 0 0,0 0 0 0 0,0 0-1 0 0,-1-1 1 0 0,0-1 0 0 0,0 0-1 0 0,-16 4 1 0 0,-35 4-30 0 0,61-12 27 0 0,0-1 4 0 0,-4-1 4 0 0,0-1 1 0 0,0-1-1 0 0,0 1 1 0 0,0-1-1 0 0,1 0 1 0 0,0 0-1 0 0,0 0 1 0 0,0 0-1 0 0,0-1 1 0 0,-6-9-1 0 0,-23-51 70 0 0,32 62-76 0 0,-2-4 11 0 0,1-1-1 0 0,0 0 1 0 0,0 1-1 0 0,1-1 1 0 0,0 0-1 0 0,0 0 1 0 0,1-16-1 0 0,10-55 75 0 0,-6 64-70 0 0,1 1-1 0 0,0-1 1 0 0,1 1 0 0 0,1 0 0 0 0,0 0-1 0 0,1 1 1 0 0,15-20 0 0 0,-11 15 0 0 0,-3 6 33 0 0,0 1 0 0 0,1 1 0 0 0,0 0 0 0 0,1 0 0 0 0,23-16 0 0 0,-17 17 8 0 0,0 0 0 0 0,1 1 1 0 0,0 1-1 0 0,36-10 1 0 0,-32 11-48 0 0,-16 4 19 0 0,0 1 1 0 0,0 0-1 0 0,0 0 0 0 0,-1 1 0 0 0,1 0 1 0 0,0 0-1 0 0,0 0 0 0 0,0 1 1 0 0,0-1-1 0 0,0 1 0 0 0,0 1 1 0 0,-1-1-1 0 0,1 1 0 0 0,-1 0 1 0 0,1 1-1 0 0,-1-1 0 0 0,0 1 1 0 0,1 0-1 0 0,-2 0 0 0 0,1 1 1 0 0,0-1-1 0 0,-1 1 0 0 0,6 6 1 0 0,-1-1-6 0 0,0 1 0 0 0,-1 0 1 0 0,0 1-1 0 0,-1 0 0 0 0,0 0 1 0 0,-1 1-1 0 0,0-1 1 0 0,-1 1-1 0 0,6 22 0 0 0,-5-13-35 0 0,-3-15 15 0 0,-1 1-1 0 0,0-1 1 0 0,0 1-1 0 0,-1 0 1 0 0,0 0-1 0 0,0 0 1 0 0,-1 0-1 0 0,0 0 1 0 0,0 0-1 0 0,-2 13 1 0 0,1-15-7 0 0,-1 1 0 0 0,1-1 0 0 0,-1 0 0 0 0,0 1 0 0 0,0-1 0 0 0,-1 0 0 0 0,1 0 1 0 0,-1 0-1 0 0,0-1 0 0 0,-1 1 0 0 0,1-1 0 0 0,-1 1 0 0 0,0-1 0 0 0,0 0 0 0 0,0-1 0 0 0,0 1 1 0 0,-1-1-1 0 0,0 0 0 0 0,1 0 0 0 0,-1 0 0 0 0,0 0 0 0 0,0-1 0 0 0,-6 2 0 0 0,8-4 0 0 0,-1 1 0 0 0,1-1 0 0 0,0 0 0 0 0,0-1 0 0 0,0 1 0 0 0,0 0 0 0 0,0-1-1 0 0,0 0 1 0 0,0 0 0 0 0,0 0 0 0 0,0 0 0 0 0,0 0 0 0 0,0 0 0 0 0,0-1 0 0 0,0 1 0 0 0,1-1-1 0 0,-1 0 1 0 0,1 0 0 0 0,-1 0 0 0 0,-2-4 0 0 0,-7-6-23 0 0,1 0 0 0 0,-16-24 0 0 0,17 21 4 0 0,6 10 17 0 0,1 0 1 0 0,0 0-1 0 0,0 0 1 0 0,1 0 0 0 0,-1 0-1 0 0,1 0 1 0 0,1-1-1 0 0,-1 1 1 0 0,1-1-1 0 0,0 0 1 0 0,0 1 0 0 0,0-1-1 0 0,1-6 1 0 0,0-3 2 0 0,2 0-1 0 0,0 0 1 0 0,7-22 0 0 0,2-14 16 0 0,-10 43-11 0 0,1 1 1 0 0,0-1 0 0 0,1 0-1 0 0,0 1 1 0 0,0 0 0 0 0,1-1-1 0 0,0 1 1 0 0,0 1 0 0 0,0-1-1 0 0,1 0 1 0 0,0 1 0 0 0,0 0-1 0 0,1 0 1 0 0,0 1-1 0 0,0 0 1 0 0,0 0 0 0 0,1 0-1 0 0,-1 1 1 0 0,14-7 0 0 0,-8 5 2 0 0,0 1 0 0 0,1 0-1 0 0,-1 1 1 0 0,1 0 0 0 0,0 1 0 0 0,0 1 0 0 0,0 0 0 0 0,0 1 0 0 0,0 0 0 0 0,0 1 0 0 0,17 1 0 0 0,-9 2 13 0 0,0 0-1 0 0,-1 2 1 0 0,1 0 0 0 0,-1 2 0 0 0,32 13 0 0 0,-39-14-6 0 0,0 0 1 0 0,-1 1-1 0 0,0 1 0 0 0,0 0 1 0 0,0 0-1 0 0,-1 1 0 0 0,0 1 1 0 0,-1 0-1 0 0,11 13 0 0 0,-18-16 0 0 0,1 0-1 0 0,-1 1 1 0 0,-1-1 0 0 0,0 1-1 0 0,0 0 1 0 0,0 0-1 0 0,-1 0 1 0 0,0 0 0 0 0,-1 0-1 0 0,1 0 1 0 0,-2 0-1 0 0,1 0 1 0 0,-1 0-1 0 0,0 0 1 0 0,-5 14 0 0 0,3-14-14 0 0,-1 0 0 0 0,0-1 1 0 0,0 1-1 0 0,-1-1 1 0 0,0-1-1 0 0,-1 1 0 0 0,1 0 1 0 0,-1-1-1 0 0,-8 6 1 0 0,-21 11-16 0 0,33-23 16 0 0,0 1-1 0 0,0-1 1 0 0,1 1 0 0 0,-1-1-1 0 0,0 0 1 0 0,0 0 0 0 0,0 0-1 0 0,1 0 1 0 0,-1 0 0 0 0,0-1 0 0 0,0 1-1 0 0,1 0 1 0 0,-1-1 0 0 0,0 0-1 0 0,0 1 1 0 0,1-1 0 0 0,-1 0-1 0 0,1 0 1 0 0,-4-2 0 0 0,-22-5 31 0 0,26 8-10 0 0,0 0-13 0 0,-30-5-43 0 0,26 4 38 0 0,1 1 0 0 0,0-1-1 0 0,0-1 1 0 0,0 1 0 0 0,0-1 0 0 0,0 1-1 0 0,0-1 1 0 0,0 0 0 0 0,-7-5 0 0 0,-5-3 4 0 0,15 10-6 0 0,0 0-1 0 0,0-1 1 0 0,1 1-1 0 0,-1-1 1 0 0,1 1-1 0 0,-1-1 1 0 0,0 1-1 0 0,1-1 1 0 0,-1 0 0 0 0,1 1-1 0 0,-1-1 1 0 0,1 1-1 0 0,-1-1 1 0 0,1 0-1 0 0,0 0 1 0 0,-1 1-1 0 0,1-1 1 0 0,0 0-1 0 0,-1 0 1 0 0,1 1-1 0 0,0-1 1 0 0,0 0-1 0 0,0-1 1 0 0,-5-13-6 0 0,5 14 1 0 0,-1 1 3 0 0,0-1 5 0 0,-1-1-1 0 0,0 1 0 0 0,1-1 1 0 0,0 1-1 0 0,-1-1 0 0 0,1 0 1 0 0,0 1-1 0 0,0-1 0 0 0,0 0 1 0 0,0 0-1 0 0,0 0 0 0 0,0 0 1 0 0,0 0-1 0 0,1 0 0 0 0,-1 0 1 0 0,1 0-1 0 0,-1 0 0 0 0,1 0 1 0 0,0-4-1 0 0,-5-11 7 0 0,5 13-11 0 0,1 0 0 0 0,0-1 0 0 0,0 1 0 0 0,0 0 0 0 0,0 0-1 0 0,4-6 1 0 0,-4 6 0 0 0,1-1 0 0 0,0 1 0 0 0,-1 0-1 0 0,0-1 1 0 0,0 1 0 0 0,1-8 0 0 0,-1 7 3 0 0,0 0 0 0 0,0 0 1 0 0,1 0-1 0 0,-1 0 0 0 0,1 1 1 0 0,0-1-1 0 0,1 1 1 0 0,-1-1-1 0 0,1 1 0 0 0,0-1 1 0 0,6-5-1 0 0,8-16 5 0 0,-15 24-11 0 0,-1-1 1 0 0,1 0 0 0 0,-1 1 0 0 0,1 0-1 0 0,0-1 1 0 0,0 1 0 0 0,0 0 0 0 0,1 0 0 0 0,-1 0-1 0 0,0 0 1 0 0,1 1 0 0 0,-1-1 0 0 0,1 1-1 0 0,-1-1 1 0 0,1 1 0 0 0,0 0 0 0 0,0 0-1 0 0,0 0 1 0 0,-1 0 0 0 0,1 1 0 0 0,0-1-1 0 0,0 1 1 0 0,0 0 0 0 0,0 0 0 0 0,0 0 0 0 0,0 0-1 0 0,0 0 1 0 0,0 0 0 0 0,0 1 0 0 0,5 1-1 0 0,36 10-3351 0 0,-14-6-6153 0 0,-29-5 8895 0 0,1 0 1 0 0,-1 1-1 0 0,0-1 0 0 0,0 0 0 0 0,0 1 0 0 0,-1-1 1 0 0,1 0-1 0 0,0 1 0 0 0,0-1 0 0 0,-1 1 1 0 0,1-1-1 0 0,-1 1 0 0 0,1 2 0 0 0,-1-1-86 0 0,1 1-1 0 0,-1-1 1 0 0,0 1 0 0 0,-1-1-1 0 0,1 1 1 0 0,0-1-1 0 0,-1 1 1 0 0,-2 5-1 0 0,1 0-206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0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31 640 0 0,'13'-10'1922'0'0,"10"-11"11039"0"0,-45 41-11498 0 0,2 0-2394 0 0,1 0 1 0 0,-23 30-1 0 0,-4 15-7543 0 0,22-39 3783 0 0,19-21 3990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29.11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0 280 0 0,'0'0'10378'0'0,"20"5"-8017"0"0,-8 6-3063 0 0,-1-2 0 0 0,2 1 0 0 0,15 8 0 0 0,-24-15 47 0 0,1-1 0 0 0,0 0 1 0 0,0 1-1 0 0,1-2 0 0 0,-1 1 1 0 0,0-1-1 0 0,1 1 0 0 0,-1-1 1 0 0,1-1-1 0 0,-1 1 0 0 0,1-1 1 0 0,7-1-1 0 0,-3 1-301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30.84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117 430 152 0 0,'0'0'253'0'0,"0"1"-1"0"0,0-1 1 0 0,0 0 0 0 0,0 1 0 0 0,0-1-1 0 0,0 0 1 0 0,0 1 0 0 0,-4 4 4549 0 0,4-5-4549 0 0,0 1 0 0 0,-1-1-1 0 0,1 0 1 0 0,0 0 0 0 0,0 0 0 0 0,-1 0-1 0 0,1 0 1 0 0,0 0 0 0 0,-1 1 0 0 0,1-1-1 0 0,-1 0 1 0 0,1 0 0 0 0,0 0-1 0 0,-1 0 1 0 0,1 0 0 0 0,0 0 0 0 0,-1-1-1 0 0,1 1 1 0 0,0 0 0 0 0,-1 0 0 0 0,-24-12 1811 0 0,-19-25-2754 0 0,40 32 983 0 0,0 1 1 0 0,0-1-1 0 0,1 0 1 0 0,-1 0-1 0 0,1 0 1 0 0,1 0-1 0 0,-1-1 1 0 0,1 1-1 0 0,0-1 1 0 0,-3-10-1 0 0,5 12 0 0 0,-1 1-1 0 0,1-1 1 0 0,0 0-1 0 0,0 1 0 0 0,1-1 1 0 0,-1 0-1 0 0,1 1 1 0 0,0-1-1 0 0,0 1 0 0 0,0-1 1 0 0,0 1-1 0 0,0-1 0 0 0,1 1 1 0 0,0 0-1 0 0,0 0 1 0 0,-1 0-1 0 0,2 0 0 0 0,-1 0 1 0 0,3-3-1 0 0,4-3-121 0 0,1 0 0 0 0,0 0 0 0 0,0 1 0 0 0,0 1 0 0 0,1 0 0 0 0,0 0 0 0 0,1 1 0 0 0,-1 0 1 0 0,1 1-1 0 0,16-4 0 0 0,-17 5-137 0 0,0 2 0 0 0,0-1 0 0 0,0 1 0 0 0,0 1 0 0 0,0 0 1 0 0,0 1-1 0 0,0 0 0 0 0,0 0 0 0 0,0 2 0 0 0,0-1 0 0 0,0 1 0 0 0,15 5 1 0 0,-21-5-20 0 0,0 0 1 0 0,-1 0 0 0 0,1 1 0 0 0,-1 0 0 0 0,1 0 0 0 0,-1 0-1 0 0,0 0 1 0 0,0 0 0 0 0,-1 1 0 0 0,1 0 0 0 0,-1 0-1 0 0,1 0 1 0 0,-1 0 0 0 0,-1 1 0 0 0,1-1 0 0 0,3 8 0 0 0,1 5 7 0 0,-1 0 1 0 0,-1 1-1 0 0,4 23 1 0 0,-2-10 3 0 0,-6-29-29 0 0,0 1 0 0 0,-1 0 1 0 0,1 0-1 0 0,-1 0 0 0 0,0 0 0 0 0,0 0 1 0 0,0 0-1 0 0,0 0 0 0 0,0 0 1 0 0,-1 0-1 0 0,1 0 0 0 0,-1 0 1 0 0,0 0-1 0 0,0 0 0 0 0,0 0 0 0 0,0-1 1 0 0,0 1-1 0 0,-3 3 0 0 0,3-5-1 0 0,-1 1 0 0 0,1-1 1 0 0,-1 1-1 0 0,1-1 0 0 0,-1 0 0 0 0,0 0 0 0 0,0 1 0 0 0,1-1 0 0 0,-1-1 0 0 0,0 1 0 0 0,0 0 0 0 0,0 0 0 0 0,0-1 0 0 0,0 1 0 0 0,0-1 1 0 0,0 1-1 0 0,-1-1 0 0 0,1 0 0 0 0,0 0 0 0 0,0 0 0 0 0,0 0 0 0 0,0 0 0 0 0,0-1 0 0 0,0 1 0 0 0,0-1 0 0 0,-3 0 0 0 0,-1-1-1 0 0,0 1-1 0 0,0-1 0 0 0,0 0 1 0 0,0-1-1 0 0,1 1 0 0 0,-1-1 0 0 0,1-1 1 0 0,-1 1-1 0 0,1-1 0 0 0,0 1 1 0 0,0-2-1 0 0,1 1 0 0 0,-1 0 1 0 0,1-1-1 0 0,0 0 0 0 0,0 0 1 0 0,1 0-1 0 0,-1 0 0 0 0,1-1 0 0 0,0 1 1 0 0,1-1-1 0 0,-1 0 0 0 0,1 0 1 0 0,1 0-1 0 0,-1 0 0 0 0,1 0 1 0 0,-2-13-1 0 0,3 13 6 0 0,-1-1 0 0 0,2 1 1 0 0,-1-1-1 0 0,0 0 0 0 0,1 1 0 0 0,1 0 1 0 0,-1-1-1 0 0,1 1 0 0 0,0 0 0 0 0,0 0 1 0 0,1-1-1 0 0,-1 2 0 0 0,1-1 0 0 0,1 0 0 0 0,-1 1 1 0 0,1-1-1 0 0,0 1 0 0 0,0 0 0 0 0,9-8 1 0 0,-1 3 14 0 0,0 0 1 0 0,1 0 0 0 0,0 1 0 0 0,0 1 0 0 0,1 0 0 0 0,0 0-1 0 0,18-5 1 0 0,-28 12-2 0 0,1 0-1 0 0,-1 0 0 0 0,1 0 0 0 0,-1 1 1 0 0,1-1-1 0 0,-1 1 0 0 0,1 0 1 0 0,0 1-1 0 0,-1-1 0 0 0,1 1 0 0 0,-1 0 1 0 0,1 0-1 0 0,-1 0 0 0 0,0 1 0 0 0,1 0 1 0 0,-1-1-1 0 0,0 2 0 0 0,0-1 0 0 0,0 0 1 0 0,0 1-1 0 0,-1 0 0 0 0,1-1 1 0 0,-1 2-1 0 0,1-1 0 0 0,3 5 0 0 0,2 2-3 0 0,0 0 1 0 0,-1 0-1 0 0,-1 1 0 0 0,0 0 0 0 0,0 0 0 0 0,-1 1 0 0 0,8 21 0 0 0,-10-20-6 0 0,0 0 0 0 0,-1 1 0 0 0,-1-1 0 0 0,2 14 0 0 0,-4-20-6 0 0,0-1 1 0 0,0 1-1 0 0,0-1 1 0 0,-1 1-1 0 0,0-1 1 0 0,0 0-1 0 0,0 1 1 0 0,-1-1 0 0 0,0 0-1 0 0,-5 10 1 0 0,6-14-2 0 0,0 0 0 0 0,0 0 0 0 0,0 0 0 0 0,-1 0 0 0 0,1-1 0 0 0,-1 1 0 0 0,1 0 0 0 0,-1-1 0 0 0,1 1 0 0 0,-1-1 0 0 0,0 1 0 0 0,0-1 0 0 0,0 0 1 0 0,0 0-1 0 0,0 0 0 0 0,0 0 0 0 0,0 0 0 0 0,0-1 0 0 0,0 1 0 0 0,0 0 0 0 0,-1-1 0 0 0,1 0 0 0 0,0 1 0 0 0,0-1 0 0 0,-1 0 0 0 0,1 0 0 0 0,0-1 0 0 0,0 1 0 0 0,-1 0 0 0 0,1-1 1 0 0,0 1-1 0 0,0-1 0 0 0,0 0 0 0 0,0 1 0 0 0,0-1 0 0 0,0 0 0 0 0,0 0 0 0 0,0-1 0 0 0,-2 0 0 0 0,-2-2-6 0 0,0 0 1 0 0,0 0-1 0 0,1-1 1 0 0,-1 0-1 0 0,1 0 1 0 0,0 0-1 0 0,0 0 1 0 0,1-1-1 0 0,0 0 1 0 0,0 0-1 0 0,-4-7 1 0 0,3 2-10 0 0,1 0 1 0 0,0 0-1 0 0,1 0 1 0 0,0 0-1 0 0,1-1 0 0 0,0 1 1 0 0,1-1-1 0 0,-1-15 1 0 0,3 19 14 0 0,0-1-1 0 0,0 0 1 0 0,1 0 0 0 0,0 1 0 0 0,0-1 0 0 0,1 1-1 0 0,0 0 1 0 0,0 0 0 0 0,1 0 0 0 0,0 0 0 0 0,8-11-1 0 0,-4 9 8 0 0,-1 1-1 0 0,2 0 1 0 0,-1 0-1 0 0,1 0 1 0 0,0 1-1 0 0,1 0 0 0 0,0 1 1 0 0,0 0-1 0 0,1 1 1 0 0,0 0-1 0 0,0 0 1 0 0,0 1-1 0 0,1 1 0 0 0,20-6 1 0 0,-24 9 7 0 0,0-1 0 0 0,0 1 0 0 0,0 0 0 0 0,0 1-1 0 0,0 0 1 0 0,0 0 0 0 0,0 1 0 0 0,0 0 0 0 0,0 0 0 0 0,0 1 0 0 0,0 0 0 0 0,0 0 0 0 0,0 1 0 0 0,-1 0 0 0 0,1 0 0 0 0,-1 1 0 0 0,0 0-1 0 0,0 0 1 0 0,-1 0 0 0 0,1 1 0 0 0,-1 1 0 0 0,0-1 0 0 0,6 7 0 0 0,-4-3 13 0 0,-1 0 0 0 0,0 0 0 0 0,-1 1 0 0 0,0-1 0 0 0,-1 1 0 0 0,0 1 0 0 0,0-1 0 0 0,-1 1 0 0 0,0 0-1 0 0,-1 0 1 0 0,3 16 0 0 0,-4-5 35 0 0,-1-14-20 0 0,0 0 0 0 0,-1 0 1 0 0,0-1-1 0 0,-1 15 0 0 0,0-19-35 0 0,0 1-1 0 0,0-1 1 0 0,0 0 0 0 0,0 1-1 0 0,-1-1 1 0 0,1 0 0 0 0,-1 0-1 0 0,0 0 1 0 0,0 0 0 0 0,0 0-1 0 0,-1 0 1 0 0,1-1 0 0 0,-5 5-1 0 0,5-5-74 0 0,0 0-1 0 0,-1 0 0 0 0,1-1 1 0 0,0 1-1 0 0,0-1 0 0 0,-1 1 0 0 0,1-1 1 0 0,-1 0-1 0 0,1 0 0 0 0,-1 0 1 0 0,0 0-1 0 0,1-1 0 0 0,-1 1 1 0 0,0-1-1 0 0,1 1 0 0 0,-1-1 0 0 0,0 0 1 0 0,0 0-1 0 0,1 0 0 0 0,-1-1 1 0 0,0 1-1 0 0,1-1 0 0 0,-1 1 1 0 0,0-1-1 0 0,-4-2 0 0 0,4 2-427 0 0,0-1-1 0 0,0 0 1 0 0,0 0-1 0 0,0 0 1 0 0,0 0-1 0 0,0 0 1 0 0,1-1-1 0 0,-4-3 1 0 0,4 3-572 0 0,-1 0 0 0 0,1-1 0 0 0,-1 0 0 0 0,1 1 0 0 0,0-1 0 0 0,1 0 0 0 0,-2-4 0 0 0,1 2-563 0 0,1 0 0 0 0,0 0 0 0 0,0 0 0 0 0,1 0 0 0 0,0-9-1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32.43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152 478 224 0 0,'-11'-6'10297'0'0,"-9"0"-5796"0"0,-9-4-2740 0 0,20 4-1252 0 0,1 0 1 0 0,0-1-1 0 0,0 0 0 0 0,1 0 1 0 0,0-1-1 0 0,1 0 1 0 0,-10-14-1 0 0,13 17-378 0 0,0 0 0 0 0,0-1 0 0 0,1 1 0 0 0,-1-1-1 0 0,1 1 1 0 0,1-1 0 0 0,-1 0 0 0 0,1 0 0 0 0,0 1 0 0 0,0-1 0 0 0,1 0 0 0 0,-1 0 0 0 0,1 0 0 0 0,2-11-1 0 0,0 9 8 0 0,1-1 0 0 0,0 1 0 0 0,0 0 0 0 0,1 0 0 0 0,0 1 0 0 0,0-1 0 0 0,1 1 0 0 0,0 0 0 0 0,10-11 0 0 0,-7 8-38 0 0,1 2-1 0 0,0-1 1 0 0,0 1-1 0 0,1 1 1 0 0,0-1 0 0 0,14-6-1 0 0,-21 12-79 0 0,0 0 0 0 0,0 1 0 0 0,0 0 0 0 0,1 0 0 0 0,-1 0 0 0 0,1 0 0 0 0,-1 0 0 0 0,0 1 0 0 0,1-1-1 0 0,-1 1 1 0 0,1 0 0 0 0,-1 0 0 0 0,1 0 0 0 0,-1 1 0 0 0,1-1 0 0 0,-1 1 0 0 0,6 1 0 0 0,-4 0-1 0 0,0 1 0 0 0,-1-1 0 0 0,1 1 0 0 0,-1 0 0 0 0,0 0 0 0 0,0 0 0 0 0,0 1 1 0 0,0-1-1 0 0,-1 1 0 0 0,7 8 0 0 0,-1 1-1 0 0,-1 0 1 0 0,-1 1 0 0 0,1 1 0 0 0,-2-1-1 0 0,0 1 1 0 0,6 27 0 0 0,-10-38-21 0 0,-1 0 1 0 0,1 1 0 0 0,-1 0 0 0 0,0-1-1 0 0,-1 1 1 0 0,1 0 0 0 0,-1-1 0 0 0,0 1-1 0 0,0 0 1 0 0,0-1 0 0 0,-1 1 0 0 0,0 0-1 0 0,0-1 1 0 0,0 1 0 0 0,0-1 0 0 0,-1 1-1 0 0,-3 7 1 0 0,4-11-5 0 0,0-1-1 0 0,0 1 1 0 0,0 0-1 0 0,0 0 1 0 0,0 0-1 0 0,0-1 1 0 0,0 1-1 0 0,0 0 1 0 0,-1-1-1 0 0,1 1 1 0 0,0-1 0 0 0,0 1-1 0 0,-1-1 1 0 0,1 0-1 0 0,0 0 1 0 0,-1 0-1 0 0,1 1 1 0 0,0-1-1 0 0,-1 0 1 0 0,1-1-1 0 0,0 1 1 0 0,-1 0-1 0 0,1 0 1 0 0,0 0 0 0 0,-1-1-1 0 0,1 1 1 0 0,0-1-1 0 0,0 1 1 0 0,0-1-1 0 0,-1 1 1 0 0,1-1-1 0 0,0 0 1 0 0,0 0-1 0 0,0 1 1 0 0,0-1-1 0 0,0 0 1 0 0,-1-2 0 0 0,-4-1-20 0 0,1-1 0 0 0,0 0 1 0 0,0 0-1 0 0,0 0 0 0 0,-5-9 1 0 0,6 7 18 0 0,1 0 1 0 0,-1 1-1 0 0,2-1 0 0 0,-1-1 1 0 0,1 1-1 0 0,0 0 1 0 0,1-1-1 0 0,-1 1 1 0 0,2-1-1 0 0,-1 1 1 0 0,1-1-1 0 0,0 1 1 0 0,0-1-1 0 0,1 1 0 0 0,0-1 1 0 0,1 1-1 0 0,0-1 1 0 0,0 1-1 0 0,0 0 1 0 0,6-12-1 0 0,-4 11 18 0 0,0 0 0 0 0,0 0 0 0 0,1 1 0 0 0,0-1 0 0 0,0 1 0 0 0,0 0 0 0 0,1 1 0 0 0,1 0 0 0 0,-1-1 0 0 0,1 2 0 0 0,0-1 0 0 0,0 1 0 0 0,0 0 0 0 0,1 1 0 0 0,0-1 0 0 0,0 1 0 0 0,9-3 0 0 0,-11 6 16 0 0,0-1 0 0 0,1 1 0 0 0,-1 0 0 0 0,0 0 0 0 0,0 0 0 0 0,1 1 0 0 0,-1 0 0 0 0,1 1 0 0 0,-1-1 0 0 0,0 1 0 0 0,0 0 0 0 0,1 1 0 0 0,-1-1 0 0 0,0 1 0 0 0,0 1-1 0 0,-1-1 1 0 0,1 1 0 0 0,0 0 0 0 0,-1 0 0 0 0,1 1 0 0 0,-1-1 0 0 0,0 1 0 0 0,0 0 0 0 0,6 8 0 0 0,-3-3-12 0 0,0 1 1 0 0,0 1-1 0 0,-1-1 0 0 0,-1 1 0 0 0,0 1 1 0 0,0-1-1 0 0,-1 1 0 0 0,-1 0 0 0 0,0 0 1 0 0,0 0-1 0 0,2 16 0 0 0,-4-13-18 0 0,0 0 1 0 0,0 23-1 0 0,-2-34 4 0 0,0-1 0 0 0,0 1-1 0 0,-1 0 1 0 0,1-1 0 0 0,-1 1 0 0 0,0 0 0 0 0,0-1-1 0 0,0 1 1 0 0,0 0 0 0 0,-1-1 0 0 0,1 0-1 0 0,-1 1 1 0 0,0-1 0 0 0,0 0 0 0 0,0 0 0 0 0,-3 3-1 0 0,4-5 0 0 0,0 0 0 0 0,-1 1 0 0 0,1-1 1 0 0,-1 0-1 0 0,1 0 0 0 0,-1-1 0 0 0,1 1 0 0 0,-1 0 0 0 0,1 0 0 0 0,-1-1 0 0 0,0 1 0 0 0,1-1 0 0 0,-1 1 0 0 0,0-1 0 0 0,0 0 0 0 0,1 0 0 0 0,-1 0 0 0 0,0 0 0 0 0,1 0 0 0 0,-1 0 0 0 0,-3-1 0 0 0,2 0-2 0 0,0 0 0 0 0,0 0 0 0 0,0-1 0 0 0,0 1 0 0 0,0-1 0 0 0,1 0 1 0 0,-1 0-1 0 0,0 0 0 0 0,1 0 0 0 0,-4-4 0 0 0,-3-5-13 0 0,1 0 0 0 0,0 0 0 0 0,0 0-1 0 0,-7-17 1 0 0,11 20 10 0 0,1 1-1 0 0,-1-1 1 0 0,1 1-1 0 0,1-1 0 0 0,0 0 1 0 0,0 0-1 0 0,0-1 1 0 0,1 1-1 0 0,0 0 0 0 0,1 0 1 0 0,0-1-1 0 0,0 1 1 0 0,0 0-1 0 0,1-1 0 0 0,1 1 1 0 0,0 0-1 0 0,0 0 0 0 0,0 0 1 0 0,1 0-1 0 0,0 0 1 0 0,0 1-1 0 0,1-1 0 0 0,0 1 1 0 0,0 0-1 0 0,1 0 1 0 0,0 1-1 0 0,0-1 0 0 0,1 1 1 0 0,0 0-1 0 0,0 0 1 0 0,8-6-1 0 0,0 4 5 0 0,0 0 1 0 0,0 1-1 0 0,0 0 1 0 0,1 1-1 0 0,0 0 0 0 0,29-5 1 0 0,-35 8 13 0 0,0 2 1 0 0,0-1-1 0 0,1 1 1 0 0,-1 1-1 0 0,1 0 1 0 0,-1 0-1 0 0,1 1 1 0 0,-1 0-1 0 0,0 0 1 0 0,1 1-1 0 0,-1 0 1 0 0,16 7-1 0 0,-18-4 9 0 0,1-1-1 0 0,-2 1 0 0 0,1 1 1 0 0,0-1-1 0 0,-1 1 0 0 0,0 0 0 0 0,-1 1 1 0 0,1 0-1 0 0,-1-1 0 0 0,0 2 1 0 0,-1-1-1 0 0,0 0 0 0 0,0 1 1 0 0,-1 0-1 0 0,0 0 0 0 0,3 9 0 0 0,3 16 42 0 0,-1 1-1 0 0,5 53 0 0 0,-12-80-51 0 0,-1-5-7 0 0,0 0 0 0 0,1 0 0 0 0,-1 0 0 0 0,0 0 0 0 0,0 0 0 0 0,0 0 0 0 0,0 0-1 0 0,0 0 1 0 0,-1 0 0 0 0,1 0 0 0 0,-1 0 0 0 0,1 0 0 0 0,-1 0 0 0 0,0 0-1 0 0,1-1 1 0 0,-1 1 0 0 0,0 0 0 0 0,0 0 0 0 0,-1-1 0 0 0,1 1 0 0 0,0 0 0 0 0,0-1-1 0 0,-1 1 1 0 0,1-1 0 0 0,-1 0 0 0 0,0 1 0 0 0,1-1 0 0 0,-1 0 0 0 0,0 0 0 0 0,1 0-1 0 0,-1 0 1 0 0,0 0 0 0 0,-3 0 0 0 0,1 0-46 0 0,1 0 1 0 0,-1-1-1 0 0,0 0 0 0 0,0 1 0 0 0,1-2 1 0 0,-1 1-1 0 0,0 0 0 0 0,0-1 1 0 0,0 1-1 0 0,1-1 0 0 0,-1 0 0 0 0,0 0 1 0 0,1-1-1 0 0,-1 1 0 0 0,1-1 0 0 0,0 0 1 0 0,-4-2-1 0 0,-3-3-1273 0 0,32-27-20872 0 0,-14 28 20953 0 0,-1 1 183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33.93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46 560 100 0 0,'10'-29'9466'0'0,"-11"20"-8997"0"0,-1-1 0 0 0,1 1 0 0 0,-2 0 0 0 0,1 1-1 0 0,-1-1 1 0 0,0 0 0 0 0,-1 1 0 0 0,-5-10 0 0 0,3 6-319 0 0,0 0 1 0 0,-7-26 0 0 0,12 33-9 0 0,1 0 1 0 0,-1 1 0 0 0,0-1 0 0 0,1 1 0 0 0,0-1-1 0 0,0 0 1 0 0,1 1 0 0 0,-1-1 0 0 0,1 1 0 0 0,0-1 0 0 0,0 1-1 0 0,3-8 1 0 0,1 3 322 0 0,-1 1 0 0 0,1 0 0 0 0,0 0 0 0 0,1 0 0 0 0,0 0 0 0 0,0 1 0 0 0,0 0-1 0 0,1 1 1 0 0,0-1 0 0 0,0 2 0 0 0,1-1 0 0 0,0 1 0 0 0,0 0 0 0 0,0 0 0 0 0,1 1 0 0 0,17-7 0 0 0,-18 8-402 0 0,1 1 1 0 0,0-1 0 0 0,-1 1 0 0 0,1 1 0 0 0,0 0-1 0 0,0 0 1 0 0,0 1 0 0 0,0 0 0 0 0,0 0-1 0 0,0 1 1 0 0,0 0 0 0 0,0 1 0 0 0,0 0 0 0 0,0 0-1 0 0,-1 1 1 0 0,1 0 0 0 0,15 9 0 0 0,-14-5-55 0 0,0 0 0 0 0,0 0 1 0 0,-1 1-1 0 0,0 0 0 0 0,-1 1 1 0 0,0 0-1 0 0,0 0 0 0 0,-1 1 0 0 0,0 0 1 0 0,-1 0-1 0 0,0 1 0 0 0,6 15 1 0 0,-8-16 2 0 0,-1-1 0 0 0,0 1 0 0 0,0 0 1 0 0,-1 0-1 0 0,0 0 0 0 0,-1 0 0 0 0,0 0 1 0 0,0 1-1 0 0,-1-1 0 0 0,-1 0 0 0 0,0 0 1 0 0,0 0-1 0 0,-1 0 0 0 0,-6 20 0 0 0,8-29-12 0 0,0 0 0 0 0,0 0 0 0 0,-1 0 0 0 0,1 0 0 0 0,-1 0 0 0 0,1 0-1 0 0,-1-1 1 0 0,1 1 0 0 0,-1 0 0 0 0,0 0 0 0 0,1 0 0 0 0,-1-1 0 0 0,0 1-1 0 0,1 0 1 0 0,-1-1 0 0 0,0 1 0 0 0,0 0 0 0 0,0-1 0 0 0,0 1 0 0 0,0-1-1 0 0,0 1 1 0 0,0-1 0 0 0,0 0 0 0 0,0 1 0 0 0,0-1 0 0 0,-1 0 0 0 0,0 0-1 0 0,0 0 0 0 0,0 0 1 0 0,0-1-1 0 0,-1 1 0 0 0,1-1 1 0 0,0 1-1 0 0,0-1 1 0 0,0 0-1 0 0,1 0 0 0 0,-1 0 1 0 0,0 0-1 0 0,-2-2 0 0 0,-3-2-1 0 0,1 0 0 0 0,0 0 0 0 0,0-1 0 0 0,0 0 0 0 0,-7-11 0 0 0,3 0 3 0 0,0 0-1 0 0,2-2 1 0 0,0 1 0 0 0,0-1-1 0 0,2 0 1 0 0,-6-29-1 0 0,11 44 1 0 0,0-1-1 0 0,0 0 0 0 0,1 0 0 0 0,0 1 1 0 0,-1-1-1 0 0,1 0 0 0 0,1 0 0 0 0,-1 0 1 0 0,1 1-1 0 0,0-1 0 0 0,0 0 0 0 0,0 1 1 0 0,1-1-1 0 0,0 1 0 0 0,-1-1 0 0 0,2 1 1 0 0,-1 0-1 0 0,0 0 0 0 0,1 0 0 0 0,0 0 1 0 0,0 0-1 0 0,4-4 0 0 0,2 0 9 0 0,1 1 1 0 0,-1 0-1 0 0,1 1 1 0 0,0 1-1 0 0,1-1 0 0 0,0 1 1 0 0,-1 1-1 0 0,13-3 0 0 0,-15 4 29 0 0,0 0 0 0 0,0 1-1 0 0,0 0 1 0 0,1 1-1 0 0,-1 0 1 0 0,0 0 0 0 0,1 1-1 0 0,-1 0 1 0 0,1 0-1 0 0,-1 1 1 0 0,0 0 0 0 0,1 1-1 0 0,-1-1 1 0 0,0 2 0 0 0,0-1-1 0 0,0 1 1 0 0,0 0-1 0 0,-1 1 1 0 0,1 0 0 0 0,-1 0-1 0 0,0 1 1 0 0,0-1-1 0 0,0 2 1 0 0,-1-1 0 0 0,0 1-1 0 0,0 0 1 0 0,0 0 0 0 0,-1 0-1 0 0,0 1 1 0 0,5 8-1 0 0,-5-6-30 0 0,0 0 0 0 0,0 0 0 0 0,-1 1 0 0 0,0 0-1 0 0,-1 0 1 0 0,0 0 0 0 0,-1 0 0 0 0,0 0 0 0 0,0 0-1 0 0,-1 1 1 0 0,-1-1 0 0 0,1 1 0 0 0,-2-1 0 0 0,0 0-1 0 0,-2 14 1 0 0,3-23-9 0 0,0 1 1 0 0,-1-1-1 0 0,1 0 0 0 0,0 1 0 0 0,-1-1 1 0 0,1 0-1 0 0,-1 0 0 0 0,1 1 1 0 0,-1-1-1 0 0,0 0 0 0 0,0 0 0 0 0,1 0 1 0 0,-1 0-1 0 0,0 0 0 0 0,0 0 0 0 0,0 0 1 0 0,0 0-1 0 0,0 0 0 0 0,0 0 0 0 0,-1-1 1 0 0,1 1-1 0 0,0 0 0 0 0,0-1 1 0 0,0 1-1 0 0,-1-1 0 0 0,1 1 0 0 0,0-1 1 0 0,-1 1-1 0 0,1-1 0 0 0,0 0 0 0 0,-1 0 1 0 0,1 0-1 0 0,0 0 0 0 0,-1 0 0 0 0,1 0 1 0 0,0 0-1 0 0,-1 0 0 0 0,1-1 1 0 0,-3 0-1 0 0,0 0-5 0 0,-1 0 1 0 0,1 0-1 0 0,0-1 1 0 0,0 1-1 0 0,0-1 1 0 0,0 0-1 0 0,0-1 1 0 0,0 1-1 0 0,0-1 1 0 0,-5-4-1 0 0,3 1 1 0 0,1-1-1 0 0,0 1 0 0 0,1-1 0 0 0,-1 0 0 0 0,1 0 0 0 0,1-1 0 0 0,-1 1 1 0 0,1-1-1 0 0,0 0 0 0 0,1 1 0 0 0,0-1 0 0 0,0 0 0 0 0,1-1 0 0 0,0 1 1 0 0,0 0-1 0 0,1 0 0 0 0,0 0 0 0 0,2-14 0 0 0,0 11 10 0 0,0-1-1 0 0,1 1 1 0 0,0 0-1 0 0,0 1 1 0 0,2-1 0 0 0,-1 1-1 0 0,1 0 1 0 0,1 0-1 0 0,0 0 1 0 0,0 0 0 0 0,1 1-1 0 0,15-16 1 0 0,-10 12 6 0 0,2 0 0 0 0,0 1 0 0 0,1 1 0 0 0,0 0 0 0 0,32-17 0 0 0,-42 26 4 0 0,-1-1 0 0 0,1 2 0 0 0,0-1-1 0 0,0 0 1 0 0,0 1 0 0 0,0 0 0 0 0,0 0 0 0 0,0 0 0 0 0,0 1 0 0 0,0 0 0 0 0,0 0 0 0 0,0 0 0 0 0,0 0 0 0 0,0 1 0 0 0,0 0 0 0 0,0 0 0 0 0,0 0 0 0 0,0 1 0 0 0,0 0 0 0 0,0-1 0 0 0,-1 2 0 0 0,1-1 0 0 0,-1 1 0 0 0,0-1 0 0 0,1 1 0 0 0,4 5 0 0 0,6 7 4 0 0,-1 0-1 0 0,-1 1 1 0 0,-1 0 0 0 0,0 1 0 0 0,-1 0-1 0 0,-1 1 1 0 0,0 1 0 0 0,-2-1 0 0 0,0 1-1 0 0,-1 0 1 0 0,-1 1 0 0 0,-1 0 0 0 0,4 28-1 0 0,-9-46-65 0 0,1 1 0 0 0,-1 0 0 0 0,0 0 0 0 0,0-1 0 0 0,-1 1 0 0 0,1 0 0 0 0,-1-1 0 0 0,1 1 0 0 0,-1 0 0 0 0,0-1 0 0 0,-1 4 0 0 0,0-3-495 0 0,0 0-1 0 0,1 0 1 0 0,-1-1-1 0 0,-1 1 1 0 0,1-1-1 0 0,0 1 1 0 0,-1-1-1 0 0,1 0 1 0 0,-1 0-1 0 0,1 0 1 0 0,-1 0-1 0 0,0 0 1 0 0,-4 1-1 0 0,-4 1-1714 0 0,0 0 0 0 0,0-1-1 0 0,0 0 1 0 0,0 0-1 0 0,-1-2 1 0 0,-11 2 0 0 0,10-3 754 0 0,1 0 204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35.46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138 526 480 0 0,'0'0'2162'0'0,"-17"-9"3020"0"0,-16 13 11206 0 0,5-20-16030 0 0,22 9-353 0 0,-1-1-1 0 0,1 0 1 0 0,1 0 0 0 0,0-1-1 0 0,0 0 1 0 0,0 0 0 0 0,1 0-1 0 0,1 0 1 0 0,0-1-1 0 0,0 1 1 0 0,0-1 0 0 0,1 0-1 0 0,1 0 1 0 0,-1-11 0 0 0,2 19 2 0 0,0-1 0 0 0,0 1 0 0 0,1-1 1 0 0,-1 1-1 0 0,0-1 0 0 0,1 1 0 0 0,0-1 0 0 0,-1 1 1 0 0,1-1-1 0 0,0 1 0 0 0,0 0 0 0 0,1 0 1 0 0,-1-1-1 0 0,0 1 0 0 0,1 0 0 0 0,-1 0 1 0 0,1 0-1 0 0,0 0 0 0 0,3-2 0 0 0,-1 1 21 0 0,0 1 0 0 0,-1 0 0 0 0,1 0 1 0 0,0 0-1 0 0,0 0 0 0 0,1 1 0 0 0,-1 0 0 0 0,0 0 0 0 0,0 0 0 0 0,9 0 0 0 0,-3 0 33 0 0,0 1-1 0 0,0 0 1 0 0,0 1-1 0 0,0 0 0 0 0,0 1 1 0 0,0 0-1 0 0,-1 1 1 0 0,1 0-1 0 0,13 6 1 0 0,-13-4-2 0 0,0 0-1 0 0,-1 1 1 0 0,0 0 0 0 0,0 1 0 0 0,-1 0 0 0 0,1 1-1 0 0,-2-1 1 0 0,1 2 0 0 0,-1-1 0 0 0,0 1 0 0 0,-1 0 0 0 0,8 13-1 0 0,-14-21-56 0 0,-30-10-244 0 0,25 5 237 0 0,1 0-1 0 0,-1-1 0 0 0,1 1 0 0 0,0-1 0 0 0,0 0 1 0 0,0 0-1 0 0,1-1 0 0 0,-1 1 0 0 0,1-1 1 0 0,1 1-1 0 0,-1-1 0 0 0,1 0 0 0 0,0 0 0 0 0,0 0 1 0 0,1 0-1 0 0,0 0 0 0 0,0-1 0 0 0,0 1 0 0 0,1 0 1 0 0,0-1-1 0 0,0 1 0 0 0,1 0 0 0 0,-1 0 1 0 0,4-11-1 0 0,1 2 3 0 0,-1 2-1 0 0,1-1 0 0 0,10-21 0 0 0,-12 31 5 0 0,0 0 0 0 0,-1-1-1 0 0,1 2 1 0 0,1-1 0 0 0,-1 0 0 0 0,0 1-1 0 0,1-1 1 0 0,0 1 0 0 0,0 0-1 0 0,0 0 1 0 0,7-3 0 0 0,-8 4 9 0 0,0 0 0 0 0,0 1 1 0 0,0 0-1 0 0,0-1 0 0 0,1 1 1 0 0,-1 1-1 0 0,0-1 0 0 0,0 0 0 0 0,1 1 1 0 0,-1-1-1 0 0,0 1 0 0 0,1 0 1 0 0,-1 0-1 0 0,1 1 0 0 0,-1-1 1 0 0,0 1-1 0 0,0-1 0 0 0,1 1 0 0 0,-1 0 1 0 0,0 0-1 0 0,0 1 0 0 0,0-1 1 0 0,6 4-1 0 0,-5-2 4 0 0,0 1 1 0 0,0 0-1 0 0,0-1 0 0 0,-1 1 0 0 0,0 1 1 0 0,0-1-1 0 0,0 0 0 0 0,0 1 0 0 0,0 0 1 0 0,-1-1-1 0 0,0 1 0 0 0,0 0 1 0 0,0 0-1 0 0,1 10 0 0 0,0-1 1 0 0,-1-8-18 0 0,0 0 0 0 0,-1 1-1 0 0,0-1 1 0 0,0 1 0 0 0,0 0-1 0 0,-1-1 1 0 0,0 1 0 0 0,0 0-1 0 0,-3 12 1 0 0,3-19 0 0 0,0 0 1 0 0,0 0-1 0 0,0 1 0 0 0,0-1 0 0 0,0 0 1 0 0,0 1-1 0 0,0-1 0 0 0,-1 0 0 0 0,1 0 0 0 0,0 1 1 0 0,0-1-1 0 0,0 0 0 0 0,0 0 0 0 0,0 0 1 0 0,-1 1-1 0 0,1-1 0 0 0,0 0 0 0 0,0 0 1 0 0,0 0-1 0 0,-1 1 0 0 0,1-1 0 0 0,0 0 1 0 0,0 0-1 0 0,-1 0 0 0 0,1 0 0 0 0,0 0 0 0 0,0 0 1 0 0,-1 0-1 0 0,1 1 0 0 0,0-1 0 0 0,0 0 1 0 0,-1 0-1 0 0,1 0 0 0 0,0 0 0 0 0,-1 0 1 0 0,1 0-1 0 0,0 0 0 0 0,-11-8-50 0 0,-6-12-5 0 0,12 7 49 0 0,0 1-1 0 0,1-1 0 0 0,0 0 1 0 0,1 0-1 0 0,0-1 1 0 0,1 1-1 0 0,1 0 1 0 0,0-1-1 0 0,2-22 0 0 0,-1 30 12 0 0,1 0-1 0 0,-1 0 0 0 0,1 1 0 0 0,0-1 0 0 0,1 0 1 0 0,0 1-1 0 0,0-1 0 0 0,0 0 0 0 0,0 1 1 0 0,1 0-1 0 0,0 0 0 0 0,0 0 0 0 0,0 0 0 0 0,1 0 1 0 0,-1 1-1 0 0,1-1 0 0 0,0 1 0 0 0,1 0 0 0 0,-1 0 1 0 0,1 0-1 0 0,0 1 0 0 0,0 0 0 0 0,0 0 0 0 0,7-3 1 0 0,-7 4 5 0 0,-1 0-1 0 0,1 1 1 0 0,-1 0 0 0 0,1 0 0 0 0,0 1 0 0 0,-1-1 0 0 0,1 1 0 0 0,0 0 0 0 0,0 0 0 0 0,-1 0-1 0 0,1 1 1 0 0,0 0 0 0 0,-1 0 0 0 0,1 0 0 0 0,6 3 0 0 0,-2 0 6 0 0,0 0 0 0 0,-1 1 0 0 0,0 0 0 0 0,0 0 0 0 0,0 1-1 0 0,9 9 1 0 0,-14-12-8 0 0,-3-3-5 0 0,1 1 1 0 0,-1-1-1 0 0,0 1 0 0 0,1-1 0 0 0,-1 1 0 0 0,0-1 0 0 0,1 1 0 0 0,-1-1 0 0 0,1 1 0 0 0,-1-1 0 0 0,1 0 0 0 0,-1 1 1 0 0,1-1-1 0 0,-1 0 0 0 0,1 1 0 0 0,-1-1 0 0 0,1 0 0 0 0,-1 0 0 0 0,1 0 0 0 0,0 0 0 0 0,-1 1 0 0 0,1-1 0 0 0,-1 0 1 0 0,1 0-1 0 0,0 0 0 0 0,-1 0 0 0 0,1 0 0 0 0,-1 0 0 0 0,1 0 0 0 0,-1-1 0 0 0,1 1 0 0 0,0 0 0 0 0,-1 0 0 0 0,1 0 1 0 0,-1 0-1 0 0,1-1 0 0 0,-1 1 0 0 0,1 0 0 0 0,-1-1 0 0 0,2 0 0 0 0,0-1-134 0 0,0-1 0 0 0,1 1 0 0 0,-1 0 0 0 0,1 0 0 0 0,0 0 0 0 0,0 0 0 0 0,0 0 0 0 0,0 1 0 0 0,0-1 0 0 0,0 1 0 0 0,0 0 0 0 0,0 0 0 0 0,1 0 0 0 0,-1 0 0 0 0,4 0 0 0 0,-5 1-414 0 0,0 1 0 0 0,0 0 1 0 0,0-1-1 0 0,0 1 1 0 0,0 0-1 0 0,0 0 1 0 0,0 0-1 0 0,0 0 1 0 0,0 1-1 0 0,0-1 0 0 0,-1 0 1 0 0,1 1-1 0 0,0-1 1 0 0,-1 1-1 0 0,1 0 1 0 0,-1-1-1 0 0,0 1 1 0 0,0 0-1 0 0,1 0 1 0 0,-1 0-1 0 0,1 4 0 0 0,10 11-3861 0 0,-9-14 3522 0 0,-1 0 1 0 0,0 0-1 0 0,1 0 1 0 0,-2 0-1 0 0,1 0 1 0 0,3 7-1 0 0,-3-1-386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36.84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85 514 324 0 0,'0'0'5689'0'0,"-15"0"4051"0"0,5-10-8757 0 0,0-1 1 0 0,1 0-1 0 0,-10-15 1 0 0,2 1 456 0 0,16 23-1381 0 0,0 0 0 0 0,0-1 0 0 0,1 1 0 0 0,-1 0 0 0 0,1 0 0 0 0,0 0 1 0 0,-1-1-1 0 0,1 1 0 0 0,0 0 0 0 0,0 0 0 0 0,0-1 0 0 0,1 1 0 0 0,-1 0 0 0 0,1 0 1 0 0,-1 0-1 0 0,1-1 0 0 0,0 1 0 0 0,-1 0 0 0 0,1 0 0 0 0,0 0 0 0 0,2-2 0 0 0,27-45 578 0 0,-29 47-600 0 0,6-6 68 0 0,-1 0 1 0 0,1 0 0 0 0,1 1-1 0 0,0 0 1 0 0,0 1-1 0 0,0-1 1 0 0,0 2 0 0 0,1-1-1 0 0,0 1 1 0 0,0 0-1 0 0,1 1 1 0 0,-1 0 0 0 0,1 1-1 0 0,16-4 1 0 0,-23 7-94 0 0,0 0 0 0 0,0 0 1 0 0,0 0-1 0 0,1 0 0 0 0,-1 0 0 0 0,0 1 1 0 0,0-1-1 0 0,0 1 0 0 0,0 0 0 0 0,0 0 0 0 0,0 0 1 0 0,0 0-1 0 0,0 0 0 0 0,0 1 0 0 0,-1 0 1 0 0,1-1-1 0 0,0 1 0 0 0,-1 0 0 0 0,0 0 1 0 0,1 0-1 0 0,-1 1 0 0 0,0-1 0 0 0,0 0 0 0 0,0 1 1 0 0,0 0-1 0 0,-1-1 0 0 0,3 5 0 0 0,4 9 91 0 0,-1-1-1 0 0,0 2 1 0 0,8 29-1 0 0,-8-25-71 0 0,-6-18-34 0 0,0 0 0 0 0,0-1 0 0 0,-1 1 0 0 0,1 0 0 0 0,0 0 0 0 0,-1-1 1 0 0,0 1-1 0 0,0 0 0 0 0,0 0 0 0 0,0 0 0 0 0,0 0 0 0 0,0-1 0 0 0,-1 1 1 0 0,1 0-1 0 0,-1 0 0 0 0,-1 3 0 0 0,1-5-2 0 0,-23-13-19 0 0,19 8 21 0 0,0 0 0 0 0,1-1 1 0 0,0 0-1 0 0,0 0 1 0 0,0 0-1 0 0,1 0 0 0 0,0 0 1 0 0,0-1-1 0 0,0 1 0 0 0,0-1 1 0 0,1 0-1 0 0,0 0 0 0 0,-2-12 1 0 0,2 9 3 0 0,0-1 0 0 0,1 0 0 0 0,0 1 0 0 0,0-1 0 0 0,2 0 1 0 0,-1 1-1 0 0,1-1 0 0 0,2-11 0 0 0,0 12 12 0 0,0 0 0 0 0,0 1 0 0 0,1-1 0 0 0,0 1 0 0 0,1 0 0 0 0,-1 0 1 0 0,1 1-1 0 0,1-1 0 0 0,0 1 0 0 0,0 0 0 0 0,0 1 0 0 0,14-12 0 0 0,-17 16 4 0 0,0 0 0 0 0,-1 0 0 0 0,1 0 0 0 0,0 1 0 0 0,0-1-1 0 0,1 1 1 0 0,-1-1 0 0 0,0 1 0 0 0,0 0 0 0 0,1 0 0 0 0,-1 0 0 0 0,0 1 0 0 0,1-1 0 0 0,-1 1 0 0 0,1 0-1 0 0,-1 0 1 0 0,1 0 0 0 0,-1 0 0 0 0,1 1 0 0 0,-1 0 0 0 0,0-1 0 0 0,1 1 0 0 0,-1 0 0 0 0,0 0 0 0 0,0 1-1 0 0,1-1 1 0 0,-1 1 0 0 0,0 0 0 0 0,0-1 0 0 0,-1 1 0 0 0,1 1 0 0 0,0-1 0 0 0,-1 0 0 0 0,1 1 0 0 0,-1-1-1 0 0,4 5 1 0 0,6 10-6 0 0,-1-1 1 0 0,0 2-1 0 0,-1-1 0 0 0,-1 1 0 0 0,-1 1 0 0 0,-1 0 0 0 0,0 0 0 0 0,5 24 0 0 0,-12-39-3 0 0,0-3 3 0 0,-4-3-15 0 0,0 0 2 0 0,0 0 1 0 0,1-1 0 0 0,-1 1 0 0 0,1-1 0 0 0,-1 0-1 0 0,1 0 1 0 0,0 0 0 0 0,0 0 0 0 0,0 0 0 0 0,0-1-1 0 0,1 1 1 0 0,-1-1 0 0 0,1 0 0 0 0,-4-7 0 0 0,2 1-5 0 0,-1 0 0 0 0,1 0 1 0 0,0-1-1 0 0,1 1 1 0 0,-2-17-1 0 0,4 22 1 0 0,1 0-1 0 0,0-1 1 0 0,0 1-1 0 0,0 0 1 0 0,1-1-1 0 0,0 1 1 0 0,0 0-1 0 0,0 0 1 0 0,1 0 0 0 0,0 0-1 0 0,0 0 1 0 0,0 0-1 0 0,3-5 1 0 0,0 2 0 0 0,1 0 1 0 0,-1 1 0 0 0,1 0-1 0 0,1 0 1 0 0,-1 0 0 0 0,1 1-1 0 0,9-6 1 0 0,-1 1 17 0 0,1 1 0 0 0,0 1-1 0 0,0 1 1 0 0,1 0 0 0 0,0 1 0 0 0,1 1 0 0 0,20-5-1 0 0,-31 9 31 0 0,1 1 0 0 0,0 0 1 0 0,0 0-1 0 0,0 1 0 0 0,0 0 0 0 0,0 0 0 0 0,0 1 0 0 0,0 0 0 0 0,0 0 0 0 0,0 0 0 0 0,-1 1 0 0 0,1 1 0 0 0,-1-1 0 0 0,1 1 0 0 0,-1 1 0 0 0,11 5 0 0 0,-9-2 5 0 0,0 0 0 0 0,-1 0 0 0 0,1 1-1 0 0,-2 0 1 0 0,1 0 0 0 0,-1 1 0 0 0,0 0 0 0 0,-1 0 0 0 0,0 1 0 0 0,0 0 0 0 0,4 11 0 0 0,26 80 115 0 0,-19-63-12001 0 0,-12-27 7074 0 0,1 0 1 0 0,6 24-1 0 0,-10-24 3447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38.19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75 567 280 0 0,'0'0'7190'0'0,"-23"-19"-2486"0"0,19 17-4522 0 0,1 0 0 0 0,-1 0-1 0 0,1-1 1 0 0,0 1-1 0 0,0-1 1 0 0,0 1-1 0 0,0-1 1 0 0,0 0-1 0 0,1 0 1 0 0,-1 0-1 0 0,1-1 1 0 0,0 1-1 0 0,0-1 1 0 0,0 1-1 0 0,0-1 1 0 0,1 0-1 0 0,-1 1 1 0 0,1-1 0 0 0,0 0-1 0 0,0 0 1 0 0,1 0-1 0 0,-1 0 1 0 0,1 0-1 0 0,-1 0 1 0 0,1 0-1 0 0,1 0 1 0 0,-1 0-1 0 0,0 0 1 0 0,1 0-1 0 0,0 0 1 0 0,0 0-1 0 0,2-5 1 0 0,-2 3 11 0 0,1 1 0 0 0,-1-1 0 0 0,1 1 0 0 0,0-1-1 0 0,0 1 1 0 0,1-1 0 0 0,0 1 0 0 0,-1 0 0 0 0,2 0 0 0 0,-1 1 0 0 0,1-1 0 0 0,-1 1-1 0 0,1-1 1 0 0,0 1 0 0 0,1 0 0 0 0,-1 1 0 0 0,1-1 0 0 0,0 1 0 0 0,0 0 0 0 0,0 0-1 0 0,0 0 1 0 0,0 1 0 0 0,6-2 0 0 0,0 0-82 0 0,0 2 0 0 0,0-1 0 0 0,0 2 0 0 0,0-1 0 0 0,1 2 0 0 0,-1-1 0 0 0,0 2 0 0 0,0-1-1 0 0,0 1 1 0 0,1 1 0 0 0,-1 0 0 0 0,14 5 0 0 0,-19-5-77 0 0,0 0 0 0 0,-1 0 0 0 0,1 1 0 0 0,-1-1 0 0 0,1 1 0 0 0,-1 1 0 0 0,0-1 0 0 0,0 1 0 0 0,0 0 1 0 0,0 0-1 0 0,-1 0 0 0 0,0 0 0 0 0,0 1 0 0 0,0 0 0 0 0,0 0 0 0 0,-1 0 0 0 0,0 0 0 0 0,0 1 0 0 0,0-1 0 0 0,-1 1 0 0 0,1 0 0 0 0,-1 0 0 0 0,2 11 0 0 0,-2-8-23 0 0,-2-8-9 0 0,1 0 0 0 0,0 1-1 0 0,-1-1 1 0 0,1 1 0 0 0,-1 0 0 0 0,0-1 0 0 0,0 1 0 0 0,1-1 0 0 0,-1 1-1 0 0,0-1 1 0 0,0 1 0 0 0,-1 0 0 0 0,1-1 0 0 0,0 1 0 0 0,0-1 0 0 0,-1 1 0 0 0,1-1-1 0 0,-1 1 1 0 0,1-1 0 0 0,-1 1 0 0 0,-1 1 0 0 0,1-2-5 0 0,0-1 0 0 0,0 0 0 0 0,0 1 0 0 0,0-1 1 0 0,0 0-1 0 0,-1 0 0 0 0,1 1 0 0 0,0-1 0 0 0,0 0 0 0 0,0 0 0 0 0,0 0 0 0 0,-1 0 0 0 0,1-1 1 0 0,0 1-1 0 0,0 0 0 0 0,0 0 0 0 0,0-1 0 0 0,0 1 0 0 0,0-1 0 0 0,0 1 0 0 0,-1-1 1 0 0,1 1-1 0 0,1-1 0 0 0,-1 1 0 0 0,0-1 0 0 0,0 0 0 0 0,0 0 0 0 0,0 0 0 0 0,-1-1 0 0 0,-23-25-88 0 0,21 21 89 0 0,1 0 0 0 0,-1-1 1 0 0,1 1-1 0 0,1-1 0 0 0,-1 0 0 0 0,1 1 0 0 0,0-1 1 0 0,1 0-1 0 0,-1 0 0 0 0,1 0 0 0 0,1-1 0 0 0,0 1 1 0 0,0 0-1 0 0,0 0 0 0 0,0 0 0 0 0,1 0 1 0 0,1 0-1 0 0,-1 0 0 0 0,1 0 0 0 0,0 0 0 0 0,1 0 1 0 0,-1 1-1 0 0,1-1 0 0 0,5-7 0 0 0,-4 8 18 0 0,0 1 0 0 0,1 0-1 0 0,-1 0 1 0 0,1 0 0 0 0,0 0 0 0 0,0 1-1 0 0,1 0 1 0 0,-1 0 0 0 0,1 1 0 0 0,0-1-1 0 0,0 1 1 0 0,0 1 0 0 0,1-1 0 0 0,-1 1-1 0 0,0 0 1 0 0,1 0 0 0 0,0 1-1 0 0,-1 0 1 0 0,1 0 0 0 0,0 0 0 0 0,-1 1-1 0 0,1 0 1 0 0,0 0 0 0 0,0 1 0 0 0,-1 0-1 0 0,1 0 1 0 0,0 1 0 0 0,-1 0 0 0 0,1 0-1 0 0,-1 0 1 0 0,0 1 0 0 0,0 0-1 0 0,0 0 1 0 0,0 0 0 0 0,0 1 0 0 0,-1 0-1 0 0,1 0 1 0 0,-1 0 0 0 0,0 1 0 0 0,-1 0-1 0 0,1 0 1 0 0,-1 0 0 0 0,0 0-1 0 0,0 1 1 0 0,0 0 0 0 0,2 6 0 0 0,-4-8-4 0 0,1 1 13 0 0,0 1 0 0 0,-1-1 0 0 0,0 1 0 0 0,0 0 0 0 0,0 0 0 0 0,-1 0 0 0 0,2 8 0 0 0,-3-13 2 0 0,-24-22-69 0 0,21 17 36 0 0,-1-1 1 0 0,0 0-1 0 0,1 0 1 0 0,0 0-1 0 0,0 0 1 0 0,0 0-1 0 0,1-1 1 0 0,0 1-1 0 0,0-1 0 0 0,0 0 1 0 0,1 0-1 0 0,-1 0 1 0 0,1 1-1 0 0,1-1 1 0 0,-1 0-1 0 0,1 0 1 0 0,0 0-1 0 0,1 0 0 0 0,0-6 1 0 0,1 4 3 0 0,0 0 0 0 0,1 0 0 0 0,-1 0 0 0 0,2 0 1 0 0,-1 1-1 0 0,1-1 0 0 0,0 1 0 0 0,0 0 0 0 0,1 0 0 0 0,0 0 0 0 0,0 1 0 0 0,1 0 1 0 0,7-7-1 0 0,2-1 27 0 0,0 2 0 0 0,1-1 0 0 0,0 2 0 0 0,1 0 0 0 0,35-16 0 0 0,-47 24 7 0 0,1 1 1 0 0,0 0 0 0 0,-1 1-1 0 0,1-1 1 0 0,0 1-1 0 0,0 0 1 0 0,0 0 0 0 0,0 1-1 0 0,0 0 1 0 0,1 0-1 0 0,-1 1 1 0 0,0-1 0 0 0,0 1-1 0 0,0 0 1 0 0,-1 1 0 0 0,1 0-1 0 0,0 0 1 0 0,0 0-1 0 0,-1 0 1 0 0,1 1 0 0 0,-1 0-1 0 0,0 0 1 0 0,7 5-1 0 0,-4-1 20 0 0,0 0 0 0 0,-1 1-1 0 0,0 0 1 0 0,0 0 0 0 0,0 0-1 0 0,-1 1 1 0 0,-1 0 0 0 0,6 10-1 0 0,1 8-20 0 0,14 42-1 0 0,-10-20-430 0 0,-7-27-516 0 0,10 33-9359 0 0,-18-51 9229 0 0,0 0-1 0 0,-1 0 0 0 0,1-1 0 0 0,-1 1 0 0 0,0 0 1 0 0,0 0-1 0 0,0 0 0 0 0,-1 0 0 0 0,1-1 0 0 0,-1 1 0 0 0,0 0 1 0 0,-2 5-1 0 0,0-4-286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39.88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197 589 644 0 0,'0'1'538'0'0,"-1"0"-1"0"0,1-1 0 0 0,-1 1 1 0 0,1 0-1 0 0,-1-1 1 0 0,0 1-1 0 0,1 0 1 0 0,-1-1-1 0 0,0 1 1 0 0,0-1-1 0 0,0 1 0 0 0,1-1 1 0 0,-1 0-1 0 0,0 1 1 0 0,0-1-1 0 0,0 0 1 0 0,0 0-1 0 0,0 1 1 0 0,0-1-1 0 0,1 0 1 0 0,-3 0-1 0 0,-25-4 3030 0 0,-23-18-678 0 0,45 19-2604 0 0,1-1 0 0 0,-1-1 0 0 0,1 1-1 0 0,0-1 1 0 0,0 0 0 0 0,0 0 0 0 0,1 0 0 0 0,0-1-1 0 0,0 0 1 0 0,0 1 0 0 0,0-2 0 0 0,-2-6-1 0 0,-1-3-159 0 0,0-1 1 0 0,1 0-1 0 0,-6-26 0 0 0,10 32-65 0 0,0 0-1 0 0,2-1 1 0 0,-1-19 0 0 0,1 27-21 0 0,0 1-1 0 0,1-1 1 0 0,-1 0 0 0 0,1 0 0 0 0,0 0-1 0 0,-1 0 1 0 0,2 1 0 0 0,-1-1 0 0 0,0 0-1 0 0,1 1 1 0 0,0-1 0 0 0,-1 1-1 0 0,1 0 1 0 0,3-4 0 0 0,-2 5 0 0 0,-1 0 0 0 0,1 1 0 0 0,0 0 1 0 0,-1 0-1 0 0,1 0 0 0 0,0 0 0 0 0,0 0 0 0 0,0 0 0 0 0,-1 1 1 0 0,1-1-1 0 0,0 1 0 0 0,0 0 0 0 0,0 0 0 0 0,0 0 0 0 0,0 0 1 0 0,0 0-1 0 0,0 1 0 0 0,0-1 0 0 0,5 3 0 0 0,7 1 41 0 0,0 2 0 0 0,19 8 0 0 0,-27-11-48 0 0,5 3-5 0 0,-1 0 0 0 0,0 1 0 0 0,0 0 0 0 0,-1 0 0 0 0,0 1 0 0 0,-1 0 0 0 0,1 1 1 0 0,-1 0-1 0 0,-1 0 0 0 0,0 1 0 0 0,8 13 0 0 0,-14-20-22 0 0,-1 1 0 0 0,0 0-1 0 0,1-1 1 0 0,-1 1 0 0 0,0 0 0 0 0,-1 0 0 0 0,1-1 0 0 0,-1 1-1 0 0,0 0 1 0 0,0 0 0 0 0,0 0 0 0 0,-1 4 0 0 0,1 5-32 0 0,0-12 22 0 0,-2-2-12 0 0,0 0 9 0 0,1 0-1 0 0,-1 0 0 0 0,0-1 0 0 0,1 1 0 0 0,-1 0 1 0 0,1-1-1 0 0,-1 1 0 0 0,1-1 0 0 0,0 1 0 0 0,0-1 0 0 0,0 0 1 0 0,0 0-1 0 0,0 1 0 0 0,0-1 0 0 0,0 0 0 0 0,0 0 0 0 0,1 0 1 0 0,-1 0-1 0 0,1 0 0 0 0,-1-2 0 0 0,-10-49-17 0 0,8 30 24 0 0,1 11-3 0 0,1-1 1 0 0,0 1-1 0 0,1-1 0 0 0,2-16 1 0 0,-2 25 4 0 0,1 0 0 0 0,0 0 0 0 0,0 0 1 0 0,1 1-1 0 0,-1-1 0 0 0,1 0 1 0 0,0 1-1 0 0,-1-1 0 0 0,2 1 1 0 0,-1 0-1 0 0,0 0 0 0 0,1 0 0 0 0,-1 0 1 0 0,1 0-1 0 0,0 0 0 0 0,0 1 1 0 0,0-1-1 0 0,4-2 0 0 0,1 0 13 0 0,0 1 0 0 0,0 0 0 0 0,0 0 0 0 0,0 1 0 0 0,1 0 0 0 0,-1 0 0 0 0,1 1 0 0 0,0 0 0 0 0,-1 1 0 0 0,1 0 0 0 0,0 0 0 0 0,0 1 0 0 0,0 0 0 0 0,0 0 0 0 0,0 1 0 0 0,12 3 0 0 0,-14-2 13 0 0,1 0 0 0 0,-1 0 0 0 0,-1 1 0 0 0,1 0 0 0 0,0 0 0 0 0,-1 1 0 0 0,0 0 0 0 0,0 0 0 0 0,0 1 0 0 0,0-1 0 0 0,0 1 0 0 0,-1 0 0 0 0,0 1 0 0 0,0-1 0 0 0,-1 1 0 0 0,0 0 0 0 0,1 0 0 0 0,-2 1 0 0 0,1-1 0 0 0,2 9 0 0 0,0 1-23 0 0,-1 0 0 0 0,-1 0 0 0 0,0 0 0 0 0,-2 1 0 0 0,0-1 0 0 0,0 24 0 0 0,-3-40-9 0 0,-1-1 1 0 0,0 1 0 0 0,1-1 0 0 0,-1 1-1 0 0,1-1 1 0 0,-1 0 0 0 0,1 1-1 0 0,-1-1 1 0 0,1 0 0 0 0,-1 0 0 0 0,1 0-1 0 0,0 0 1 0 0,-2-2 0 0 0,-5-7 0 0 0,1 0 0 0 0,0-1 1 0 0,0 0-1 0 0,1 0 0 0 0,1-1 1 0 0,0 1-1 0 0,0-1 0 0 0,1-1 1 0 0,-4-18-1 0 0,6 21 0 0 0,0-1-1 0 0,1 1 0 0 0,0-1 1 0 0,1 0-1 0 0,0 1 1 0 0,0-1-1 0 0,1 0 1 0 0,1 1-1 0 0,-1-1 0 0 0,2 1 1 0 0,5-18-1 0 0,-3 18 10 0 0,1 0-1 0 0,0 1 0 0 0,0-1 1 0 0,1 1-1 0 0,0 1 0 0 0,0-1 1 0 0,1 1-1 0 0,0 1 0 0 0,1-1 1 0 0,0 2-1 0 0,0-1 0 0 0,0 1 0 0 0,16-8 1 0 0,-17 10 29 0 0,1 0 0 0 0,-1 1 0 0 0,1 0 0 0 0,-1 0 0 0 0,1 1 0 0 0,0 0 0 0 0,0 0 0 0 0,0 1 0 0 0,0 1 0 0 0,0-1 0 0 0,0 1 0 0 0,1 1 0 0 0,-1 0 0 0 0,0 0 0 0 0,0 1 0 0 0,15 4 0 0 0,-14 0 2 0 0,-1 0 1 0 0,0 0 0 0 0,-1 0 0 0 0,0 1-1 0 0,0 1 1 0 0,0-1 0 0 0,-1 1-1 0 0,0 1 1 0 0,-1-1 0 0 0,7 11 0 0 0,5 5 103 0 0,-11-15-56 0 0,8 10 467 0 0,30 30 600 0 0,-44-54-1427 0 0,-2 0 243 0 0,1 0 0 0 0,0 0 0 0 0,-1 0 0 0 0,0 1-1 0 0,-2-7 1 0 0,1 4-7 0 0,1 0 1 0 0,-1 0-1 0 0,1 0 0 0 0,0 0 0 0 0,1-12 1 0 0,0 19 12 0 0,-3-3-231 0 0,8-4 237 0 0,8-4 87 0 0,-11 10-59 0 0,1 1 1 0 0,-1-1 0 0 0,0 1-1 0 0,1 0 1 0 0,-1-1 0 0 0,0 1-1 0 0,0 0 1 0 0,1 1 0 0 0,-1-1 0 0 0,0 0-1 0 0,1 0 1 0 0,-1 1 0 0 0,0 0-1 0 0,0-1 1 0 0,0 1 0 0 0,1 0-1 0 0,-1 0 1 0 0,0 0 0 0 0,0 0 0 0 0,0 0-1 0 0,0 1 1 0 0,-1-1 0 0 0,1 1-1 0 0,0-1 1 0 0,2 4 0 0 0,3 3-676 0 0,-1 1 1 0 0,0 0-1 0 0,0 1 1 0 0,6 14-1 0 0,-8-15-2208 0 0,0-1 1 0 0,1 1-1 0 0,11 14 1 0 0,17 15-7828 0 0,-28-33 9368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27:12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220 740 196 0 0,'-12'18'7548'0'0,"8"4"-4133"0"0,10 27-1606 0 0,-1-10 3467 0 0,-6-81-2537 0 0,-1 22-2698 0 0,0 1 1 0 0,-1 0 0 0 0,-7-20-1 0 0,-5-15-45 0 0,-3 0 0 0 0,-3 2-1 0 0,-1 0 1 0 0,-48-78 0 0 0,19 53 764 0 0,72 89 336 0 0,254 246 1227 0 0,-231-217-1971 0 0,-49-80-304 0 0,-13-34-59 0 0,-4 1 0 0 0,-2 1-1 0 0,-47-93 1 0 0,19 46 43 0 0,52 117-23 0 0,-1 0-1 0 0,1 0 0 0 0,-1 1 0 0 0,1-1 1 0 0,-1 0-1 0 0,1 0 0 0 0,0 0 0 0 0,-1 0 1 0 0,1 0-1 0 0,0 0 0 0 0,0 1 0 0 0,0-1 1 0 0,0 0-1 0 0,-1 0 0 0 0,1 0 0 0 0,1 0 1 0 0,-1 0-1 0 0,0 0 0 0 0,0 0 1 0 0,0 0-1 0 0,0 0 0 0 0,1 1 0 0 0,0-3 1 0 0,-1 3 1 0 0,1 0 1 0 0,0 0 0 0 0,0 0 0 0 0,0 0 0 0 0,0-1-1 0 0,-1 2 1 0 0,1-1 0 0 0,0 0 0 0 0,0 0 0 0 0,0 0-1 0 0,0 0 1 0 0,-1 0 0 0 0,1 1 0 0 0,0-1 0 0 0,0 0 0 0 0,0 1-1 0 0,-1-1 1 0 0,1 0 0 0 0,1 2 0 0 0,42 29 290 0 0,-43-30-296 0 0,22 19 90 0 0,-1 2 0 0 0,0 0 0 0 0,27 39 0 0 0,47 81 4 0 0,-34-35 45 0 0,-61-106-138 0 0,-14-28-75 0 0,-35-128 57 0 0,-6-82 52 0 0,54 237-35 0 0,0 0-1 0 0,0 0 0 0 0,0-1 1 0 0,-1 1-1 0 0,1 0 0 0 0,0 0 1 0 0,0-1-1 0 0,0 1 1 0 0,0 0-1 0 0,0 0 0 0 0,0-1 1 0 0,0 1-1 0 0,0 0 1 0 0,0 0-1 0 0,0-1 0 0 0,0 1 1 0 0,0 0-1 0 0,0 0 1 0 0,0-1-1 0 0,0 1 0 0 0,0 0 1 0 0,0 0-1 0 0,0-1 0 0 0,0 1 1 0 0,0 0-1 0 0,0 0 1 0 0,0 0-1 0 0,1-1 0 0 0,-1 1 1 0 0,0 0-1 0 0,0 0 1 0 0,0-1-1 0 0,0 1 0 0 0,1 0 1 0 0,-1 0-1 0 0,0 0 1 0 0,0 0-1 0 0,0-1 0 0 0,1 1 1 0 0,-1 0-1 0 0,0 0 0 0 0,0 0 1 0 0,1 0-1 0 0,-1 0 1 0 0,0 0-1 0 0,0 0 0 0 0,1 0 1 0 0,-1 0-1 0 0,0 0 1 0 0,1 0-1 0 0,14 9 144 0 0,15 23 43 0 0,-13-8-124 0 0,-2 1 0 0 0,24 52 0 0 0,-26-50-42 0 0,1 0 0 0 0,24 36 1 0 0,-36-60-22 0 0,11 9-14 0 0,-8-30-32 0 0,-4 14 41 0 0,33-232-79 0 0,-26 169 82 0 0,-6 49 95 0 0,-6 41 106 0 0,0 6-149 0 0,-21 161 91 0 0,20-129-126 0 0,-6 223 906 0 0,12-286-912 0 0,-1 0 0 0 0,1-1 0 0 0,0 1 0 0 0,-1 0-1 0 0,1 0 1 0 0,0 0 0 0 0,0 1 0 0 0,1-1-1 0 0,1-3 1 0 0,9-18-17 0 0,-8 10 4 0 0,1-4 22 0 0,-5 14-64 0 0,-1 5-70 0 0,0-2 89 0 0,-1 1-372 0 0,2 0 229 0 0,0-1 0 0 0,0 0-1 0 0,0 0 1 0 0,0 0-1 0 0,0 1 1 0 0,0-1-1 0 0,1 0 1 0 0,-1 0 0 0 0,0 1-1 0 0,0-1 1 0 0,0 0-1 0 0,0 0 1 0 0,0 0 0 0 0,0 1-1 0 0,27-8-15394 0 0,-10 0 12000 0 0,34-25-2263 0 0,-35 22 4801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27:13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198 564 40 0 0,'0'-1'249'0'0,"0"0"-1"0"0,0-1 1 0 0,0 1 0 0 0,0 0-1 0 0,0 0 1 0 0,0 0 0 0 0,0-1-1 0 0,1 1 1 0 0,-1 0 0 0 0,0 0-1 0 0,1 0 1 0 0,-1 0 0 0 0,1 0-1 0 0,-1-1 1 0 0,1 1 0 0 0,0 0 0 0 0,-1 0-1 0 0,1 0 1 0 0,1 0 0 0 0,-1 0-2 0 0,0 0 0 0 0,1 1 0 0 0,-1-1 0 0 0,1 1 1 0 0,-1 0-1 0 0,0-1 0 0 0,1 1 0 0 0,-1 0 0 0 0,1 0 0 0 0,-1 0 1 0 0,0 0-1 0 0,1 0 0 0 0,-1 0 0 0 0,1 0 0 0 0,-1 1 1 0 0,0-1-1 0 0,1 0 0 0 0,1 1 0 0 0,35 6 3654 0 0,-37-7-3255 0 0,-2-3-553 0 0,0 1 1 0 0,-1-1-1 0 0,1 1 0 0 0,-1-1 1 0 0,0 1-1 0 0,1 0 1 0 0,-1-1-1 0 0,0 1 1 0 0,-3-2-1 0 0,-4-6 266 0 0,-36-50 1095 0 0,-105-154 1386 0 0,145 205-2802 0 0,-1-1 7 0 0,0 0 1 0 0,0 1-1 0 0,-1-1 1 0 0,-12-12 1585 0 0,44 44 527 0 0,16 14-1634 0 0,-1 1 0 0 0,35 43-1 0 0,-14-14-301 0 0,-16-17-51 0 0,35 34 446 0 0,-80-83-452 0 0,-2-29-154 0 0,-8-22-3 0 0,-32-97-1 0 0,23 91-26 0 0,12 33 20 0 0,-1 1-1 0 0,1-1 1 0 0,1 0 0 0 0,1 1 0 0 0,-4-48 0 0 0,9 71 2 0 0,0-1-1 0 0,0 1 1 0 0,0 0 0 0 0,0-1-1 0 0,0 1 1 0 0,0 0-1 0 0,0-1 1 0 0,0 1 0 0 0,0 0-1 0 0,0-1 1 0 0,0 1-1 0 0,1 0 1 0 0,-1-1 0 0 0,0 1-1 0 0,0 0 1 0 0,0-1 0 0 0,0 1-1 0 0,1 0 1 0 0,-1 0-1 0 0,0-1 1 0 0,0 1 0 0 0,0 0-1 0 0,1 0 1 0 0,-1-1-1 0 0,0 1 1 0 0,1 0 0 0 0,-1 0-1 0 0,0 0 1 0 0,0 0 0 0 0,1-1-1 0 0,-1 1 1 0 0,0 0-1 0 0,1 0 1 0 0,-1 0 0 0 0,0 0-1 0 0,1 0 1 0 0,-1 0-1 0 0,0 0 1 0 0,1 0 0 0 0,-1 0-1 0 0,0 0 1 0 0,1 0 0 0 0,20 8 59 0 0,17 17 1 0 0,-17-5-34 0 0,-1 0 0 0 0,-1 2 0 0 0,-1 0 0 0 0,30 47 0 0 0,21 26 175 0 0,-64-89-181 0 0,-3-2 3 0 0,1-1 0 0 0,0 0 0 0 0,0 1 0 0 0,0-1 0 0 0,1 0 0 0 0,-1-1 0 0 0,1 1 0 0 0,3 2 0 0 0,-6-5-26 0 0,-1 0 1 0 0,1 0 0 0 0,-1 0 0 0 0,0-1 0 0 0,1 1 0 0 0,-1 0 0 0 0,1 0 0 0 0,-1 0 0 0 0,1 0 0 0 0,-1-1 0 0 0,0 1-1 0 0,1 0 1 0 0,-1-1 0 0 0,1 1 0 0 0,-1 0 0 0 0,0-1 0 0 0,1 1 0 0 0,-1 0 0 0 0,0-1 0 0 0,0 1 0 0 0,1 0 0 0 0,-1-1 0 0 0,0 1-1 0 0,0-1 1 0 0,0 1 0 0 0,1-1 0 0 0,-1 1 0 0 0,0 0 0 0 0,0-1 0 0 0,0 1 0 0 0,0-1 0 0 0,0 1 0 0 0,0-1 0 0 0,0 1-1 0 0,0-1 1 0 0,0 0 0 0 0,3-21 5 0 0,-3 21-6 0 0,7-211-15 0 0,-7 175 11 0 0,0 36 188 0 0,21 12-12 0 0,-14-2-159 0 0,1 0 1 0 0,-1 1 0 0 0,0 0-1 0 0,-1 0 1 0 0,0 1-1 0 0,-1 0 1 0 0,0 0 0 0 0,6 19-1 0 0,-5-13-5 0 0,1-1-1 0 0,0 0 0 0 0,11 16 1 0 0,-18-31-7 0 0,0 0 0 0 0,0-1 0 0 0,1 1 0 0 0,-1 0 0 0 0,0-1 0 0 0,1 1 0 0 0,-1 0 0 0 0,1-1 0 0 0,-1 1 0 0 0,1 0 1 0 0,-1-1-1 0 0,1 1 0 0 0,-1-1 0 0 0,1 1 0 0 0,0-1 0 0 0,-1 1 0 0 0,1-1 0 0 0,0 1 0 0 0,-1-1 0 0 0,1 0 0 0 0,0 0 0 0 0,0 1 1 0 0,-1-1-1 0 0,1 0 0 0 0,0 0 0 0 0,0 0 0 0 0,0 1 0 0 0,-1-1 0 0 0,1 0 0 0 0,0 0 0 0 0,0 0 0 0 0,0-1 0 0 0,-1 1 1 0 0,1 0-1 0 0,0 0 0 0 0,1-1 0 0 0,0-1-1 0 0,0 0 0 0 0,1 0 0 0 0,-1 0 0 0 0,0-1 0 0 0,-1 1 0 0 0,1-1 0 0 0,0 0 0 0 0,-1 1 0 0 0,3-6 0 0 0,78-144-36 0 0,-23 38 70 0 0,-56 108 350 0 0,-2 9-125 0 0,-6 24-8 0 0,-11 39-41 0 0,-2-2-93 0 0,-12 41 24 0 0,-22 143 1 0 0,49-226-139 0 0,-4 53-84 0 0,7-75 1 0 0,13-29-2866 0 0,0 5 132 0 0,18-47 0 0 0,-7 16-2807 0 0,6 3-3372 0 0,-6 25 4107 0 0,-19 22 3985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54 68 0 0,'0'-3'19701'0'0,"18"-5"-15281"0"0,14-4-6388 0 0,-22 9 3674 0 0,106-19-2202 0 0,-38 16-5811 0 0,-78 6 6091 0 0,1 0 0 0 0,-1 0 0 0 0,0 0 0 0 0,1 0 0 0 0,-1 0 0 0 0,0 0 0 0 0,0 0-1 0 0,1 0 1 0 0,-1 0 0 0 0,0 0 0 0 0,1 0 0 0 0,-1 0 0 0 0,0 0 0 0 0,0 0 0 0 0,1 0 0 0 0,-1 1 0 0 0,0-1-1 0 0,0 0 1 0 0,1 0 0 0 0,2 6-4970 0 0,-11 9 1450 0 0,-20 13 789 0 0,19-21 2326 0 0</inkml:trace>
  <inkml:trace contextRef="#ctx0" brushRef="#br0" timeOffset="1">10 167 352 0 0,'-10'12'6668'0'0,"36"-28"1165"0"0,-3 2-7129 0 0,-9 9-14 0 0,0 0 0 0 0,1 0 1 0 0,-1 2-1 0 0,1 0 0 0 0,16-2 1 0 0,-21 4-1284 0 0,-1 1 0 0 0,1 0 0 0 0,0 0 0 0 0,0 1 0 0 0,10 2 0 0 0,-14-1-1003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27:15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276 460 64 0 0,'0'0'1938'0'0,"12"23"3357"0"0,17 43 9660 0 0,-36-73-13183 0 0,-15-12-2088 0 0,-13-20 569 0 0,-52-80 0 0 0,59 79-213 0 0,-109-178 54 0 0,137 218 188 0 0,5 2-224 0 0,1 0 1 0 0,-1 0 0 0 0,1 1 0 0 0,-1 0 0 0 0,0 0 0 0 0,0 0-1 0 0,0 0 1 0 0,0 1 0 0 0,-1 0 0 0 0,1 0 0 0 0,4 6 0 0 0,1-1 30 0 0,156 161 657 0 0,-143-145-617 0 0,-5-7-21 0 0,-16-21-115 0 0,-9-12-20 0 0,-12-32 41 0 0,2-1 0 0 0,2 0 0 0 0,1-1-1 0 0,-11-90 1 0 0,25 139-4 0 0,0-1 0 0 0,-1 0 0 0 0,1 0 0 0 0,0 0 0 0 0,0 1 0 0 0,0-1 0 0 0,0 0 0 0 0,0 0 0 0 0,-1 0 0 0 0,1 0 0 0 0,1 0 0 0 0,-1 0 0 0 0,0 1 0 0 0,0-1 0 0 0,0 0 0 0 0,0 0 0 0 0,1 0 0 0 0,-1 0 0 0 0,0 1 0 0 0,1-1 0 0 0,-1 0 0 0 0,0 0 0 0 0,1 1 0 0 0,-1-1 0 0 0,1 0 0 0 0,0 0 0 0 0,0 1-1 0 0,0 0-1 0 0,0 0 1 0 0,1 0 0 0 0,-1 0 0 0 0,-1 1-1 0 0,1-1 1 0 0,0 0 0 0 0,0 1 0 0 0,0-1-1 0 0,0 1 1 0 0,0-1 0 0 0,0 1-1 0 0,0 0 1 0 0,0-1 0 0 0,-1 1 0 0 0,1 0-1 0 0,1 1 1 0 0,33 41 134 0 0,87 175-18 0 0,-61-106 223 0 0,-49-96-98 0 0,-11-16-244 0 0,-1-1 1 0 0,0 1 0 0 0,0-1-1 0 0,1 0 1 0 0,-1 1-1 0 0,0-1 1 0 0,0 1 0 0 0,0-1-1 0 0,0 0 1 0 0,0 1 0 0 0,0-1-1 0 0,0 1 1 0 0,0-1 0 0 0,0 0-1 0 0,0 1 1 0 0,0-1 0 0 0,-1 1-1 0 0,1-1 1 0 0,0 0 0 0 0,0 1-1 0 0,0-1 1 0 0,-1 1 0 0 0,1-1-1 0 0,-1 0 1 0 0,-8-33-13 0 0,3-1 1 0 0,0 1-1 0 0,-1-51 1 0 0,4 43 12 0 0,3 28 8 0 0,1-1 0 0 0,0 1 0 0 0,1 0 0 0 0,0 0 0 0 0,1-1 1 0 0,5-14-1 0 0,-8 29-8 0 0,0 0 1 0 0,0-1-1 0 0,0 1 1 0 0,0 0-1 0 0,0 0 1 0 0,1-1-1 0 0,-1 1 1 0 0,0 0-1 0 0,0 0 1 0 0,0 0-1 0 0,0-1 1 0 0,0 1-1 0 0,0 0 1 0 0,1 0 0 0 0,-1 0-1 0 0,0-1 1 0 0,0 1-1 0 0,0 0 1 0 0,1 0-1 0 0,-1 0 1 0 0,0 0-1 0 0,0 0 1 0 0,1-1-1 0 0,-1 1 1 0 0,0 0-1 0 0,0 0 1 0 0,0 0-1 0 0,1 0 1 0 0,-1 0 0 0 0,0 0-1 0 0,0 0 1 0 0,1 0-1 0 0,-1 0 1 0 0,0 0-1 0 0,1 0 1 0 0,-1 0-1 0 0,0 0 1 0 0,0 0-1 0 0,1 0 1 0 0,-1 0-1 0 0,13 9 123 0 0,7 16-24 0 0,-10 3-95 0 0,-1-1-1 0 0,-1 1 1 0 0,-1 1-1 0 0,4 46 1 0 0,-10-64 11 0 0,1 0-1 0 0,0-1 1 0 0,0 1-1 0 0,1-1 1 0 0,6 15-1 0 0,-8-24 215 0 0,17-29-233 0 0,-14 23 36 0 0,0-1 0 0 0,0 1 1 0 0,-1-1-1 0 0,0 0 0 0 0,0 0 0 0 0,-1-1 1 0 0,4-9-1 0 0,7-16-56 0 0,59-93 15 0 0,-17 34 44 0 0,-53 90 442 0 0,-2 10-173 0 0,-4 26-59 0 0,-11 46-156 0 0,5-33-80 0 0,3 0 1 0 0,1 1-1 0 0,3 0 0 0 0,1 0 0 0 0,7 61 0 0 0,-4-100-16 0 0,-1-4-5 0 0,1 0-1 0 0,0 0 0 0 0,0 0 1 0 0,0-1-1 0 0,4 11 0 0 0,-5-15-24 0 0,3-1-782 0 0,-1-1 0 0 0,1 0 0 0 0,-1 0 1 0 0,0 0-1 0 0,1 0 0 0 0,-1-1 0 0 0,0 1 1 0 0,0 0-1 0 0,0-1 0 0 0,0 0 0 0 0,0 1 0 0 0,0-1 1 0 0,0 0-1 0 0,3-4 0 0 0,31-41-5206 0 0,-23 28 3466 0 0,60-79-5488 0 0,-59 79 6964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27:16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283 421 676 0 0,'3'6'16036'0'0,"-4"-5"-16013"0"0,-12-6 155 0 0,0-1 0 0 0,1 0 0 0 0,0 0 0 0 0,0-1 1 0 0,1-1-1 0 0,0 0 0 0 0,0-1 0 0 0,1 0 0 0 0,-11-11 0 0 0,0-4 118 0 0,0 0 0 0 0,-32-51-1 0 0,17 4-166 0 0,8 14 213 0 0,28 57-295 0 0,0 0 0 0 0,0 0-1 0 0,1 0 1 0 0,-1 0 0 0 0,0 0-1 0 0,0 0 1 0 0,0 0-1 0 0,0 0 1 0 0,0 0 0 0 0,0 0-1 0 0,1 0 1 0 0,-1 1 0 0 0,0-1-1 0 0,0 0 1 0 0,0 0-1 0 0,0 0 1 0 0,0 0 0 0 0,1 0-1 0 0,-1 0 1 0 0,0-1-1 0 0,0 1 1 0 0,0 0 0 0 0,0 0-1 0 0,0 0 1 0 0,1 0 0 0 0,-1 0-1 0 0,0 0 1 0 0,0 0-1 0 0,0 0 1 0 0,0 0 0 0 0,0 0-1 0 0,0 0 1 0 0,1 0 0 0 0,-1 0-1 0 0,0-1 1 0 0,0 1-1 0 0,0 0 1 0 0,0 0 0 0 0,0 0-1 0 0,0 0 1 0 0,0 0 0 0 0,0 0-1 0 0,0-1 1 0 0,0 1-1 0 0,0 0 1 0 0,0 0 0 0 0,0 0-1 0 0,0 0 1 0 0,0 0-1 0 0,1 0 1 0 0,-1-1 0 0 0,0 1-1 0 0,0 0 1 0 0,-1 0 0 0 0,1 0-1 0 0,0 0 1 0 0,0 0-1 0 0,0-1 1 0 0,0 1 0 0 0,0 0-1 0 0,0 0 1 0 0,0 0 0 0 0,0 0-1 0 0,0 0 1 0 0,0 0-1 0 0,0-1 1 0 0,0 1 0 0 0,21 9 1269 0 0,27 19-562 0 0,20 27-397 0 0,109 114-1 0 0,-145-138 100 0 0,-32-30-144 0 0,-13-24-290 0 0,-17-31-16 0 0,2 0-1 0 0,-28-83 0 0 0,21 49 8 0 0,34 87-8 0 0,0-1 0 0 0,0 1 0 0 0,1-1 0 0 0,-1 1 0 0 0,0-1 0 0 0,1 0 0 0 0,-1 1 0 0 0,1-1 0 0 0,0 0 0 0 0,0 1 0 0 0,0-1 0 0 0,0-3 0 0 0,12 13 249 0 0,22 36 6 0 0,-5-2-216 0 0,1-2 0 0 0,3-1 0 0 0,39 39 0 0 0,-71-78-38 0 0,-1 1 0 0 0,1-1 0 0 0,-1 1 0 0 0,1-1 0 0 0,-1 1 0 0 0,1-1 0 0 0,0 1 0 0 0,-1-1 0 0 0,1 0 0 0 0,-1 1 0 0 0,1-1 1 0 0,0 0-1 0 0,-1 0 0 0 0,1 1 0 0 0,0-1 0 0 0,-1 0 0 0 0,1 0 0 0 0,0 0 0 0 0,-1 0 0 0 0,1 0 0 0 0,0 0 0 0 0,0 0 0 0 0,-1 0 0 0 0,1 0 0 0 0,0 0 0 0 0,-1 0 0 0 0,2-1 0 0 0,-1 0-3 0 0,0 1 0 0 0,0-1 0 0 0,0 0-1 0 0,0 0 1 0 0,0 0 0 0 0,-1 0-1 0 0,1 0 1 0 0,0 0 0 0 0,0-1 0 0 0,-1 1-1 0 0,1 0 1 0 0,-1 0 0 0 0,1 0-1 0 0,0-2 1 0 0,2-10-26 0 0,-1 1 1 0 0,3-23-1 0 0,-3 15 27 0 0,5-14 6 0 0,24-65 0 0 0,-31 99 0 0 0,0-1 0 0 0,0 1 0 0 0,0-1 0 0 0,0 1 0 0 0,0 0 0 0 0,0-1 0 0 0,1 1 0 0 0,-1 0 0 0 0,0-1 0 0 0,0 1 0 0 0,0 0 0 0 0,1-1 0 0 0,-1 1-1 0 0,0 0 1 0 0,0-1 0 0 0,1 1 0 0 0,-1 0 0 0 0,0-1 0 0 0,1 1 0 0 0,-1 0 0 0 0,0 0 0 0 0,1-1 0 0 0,-1 1 0 0 0,1 0 0 0 0,-1 0 0 0 0,0 0 0 0 0,1 0 0 0 0,-1 0 0 0 0,0 0 0 0 0,1-1 0 0 0,-1 1 0 0 0,1 0 0 0 0,-1 0 0 0 0,1 0 0 0 0,-1 0 0 0 0,13 11 144 0 0,5 22-69 0 0,-7-1-83 0 0,-2 0-1 0 0,11 62 1 0 0,6 26 105 0 0,-19-76 54 0 0,-7-43-11 0 0,18-19-55 0 0,18-40-61 0 0,57-85-32 0 0,-73 115 33 0 0,2 2 1 0 0,47-47 0 0 0,-69 72-20 0 0,1 0 0 0 0,0 0 0 0 0,0 0 0 0 0,0 1 0 0 0,0-1 0 0 0,0 0 0 0 0,0 0 0 0 0,0 1 0 0 0,0-1 0 0 0,0 0 0 0 0,0 1 0 0 0,0-1 0 0 0,0 1 0 0 0,1 0 0 0 0,-1-1 0 0 0,0 1 0 0 0,0 0 0 0 0,0 0 0 0 0,1-1 0 0 0,1 1 0 0 0,-2 1-6 0 0,0-1-1 0 0,-1 1 0 0 0,1 0 0 0 0,0-1 1 0 0,-1 1-1 0 0,1 0 0 0 0,-1-1 1 0 0,1 1-1 0 0,-1 0 0 0 0,1-1 0 0 0,-1 1 1 0 0,0 0-1 0 0,1 0 0 0 0,-1-1 1 0 0,0 1-1 0 0,0 0 0 0 0,1 0 1 0 0,-1 0-1 0 0,0 0 0 0 0,0-1 0 0 0,0 1 1 0 0,0 2-1 0 0,0 9 39 0 0,-1 1-1 0 0,0-1 1 0 0,-4 14 0 0 0,4-15-27 0 0,-15 60-58 0 0,-2-1 1 0 0,-4 0-1 0 0,-36 78 1 0 0,44-112-138 0 0,9-24-326 0 0,-22 53-1836 0 0,4-27-8406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27:18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413 835 588 0 0,'-10'-2'11893'0'0,"-1"2"-7188"0"0,9 0-4466 0 0,-1 0 0 0 0,1 0 0 0 0,-1 0-1 0 0,0 0 1 0 0,1 0 0 0 0,-1-1 0 0 0,1 1 0 0 0,-1-1 0 0 0,-4-2-1 0 0,-12-8 289 0 0,1 0-1 0 0,0-2 0 0 0,1 0 0 0 0,0-1 0 0 0,1-1 1 0 0,0-1-1 0 0,-20-26 0 0 0,-83-134-597 0 0,99 143 249 0 0,15 25-161 0 0,-5-6 25 0 0,0-2-1 0 0,2 1 0 0 0,0-1 0 0 0,0 0 0 0 0,-8-31 1 0 0,16 47-12 0 0,0 0 1 0 0,0 0 0 0 0,-1-1-1 0 0,1 1 1 0 0,0 0 0 0 0,0-1 0 0 0,0 1-1 0 0,0 0 1 0 0,0 0 0 0 0,0-1-1 0 0,1 1 1 0 0,-1 0 0 0 0,0 0 0 0 0,0-1-1 0 0,0 1 1 0 0,0 0 0 0 0,0 0-1 0 0,0-1 1 0 0,0 1 0 0 0,0 0 0 0 0,1 0-1 0 0,-1 0 1 0 0,0-1 0 0 0,0 1-1 0 0,0 0 1 0 0,0 0 0 0 0,1 0 0 0 0,-1-1-1 0 0,0 1 1 0 0,0 0 0 0 0,1 0-1 0 0,-1 0 1 0 0,0 0 0 0 0,0 0 0 0 0,0 0-1 0 0,1 0 1 0 0,-1-1 0 0 0,0 1-1 0 0,1 0 1 0 0,15 2 544 0 0,18 10-126 0 0,-32-11-371 0 0,212 108 810 0 0,-31-12-136 0 0,-165-92-569 0 0,-18-5-180 0 0,0 0-1 0 0,1 0 1 0 0,-1 0-1 0 0,0 0 0 0 0,0 0 1 0 0,0 0-1 0 0,0 0 0 0 0,1 0 1 0 0,-1 0-1 0 0,0-1 1 0 0,0 1-1 0 0,0 0 0 0 0,0 0 1 0 0,0 0-1 0 0,1 0 1 0 0,-1 0-1 0 0,0 0 0 0 0,0 0 1 0 0,0-1-1 0 0,0 1 0 0 0,0 0 1 0 0,0 0-1 0 0,0 0 1 0 0,1 0-1 0 0,-1 0 0 0 0,0-1 1 0 0,0 1-1 0 0,0 0 0 0 0,0 0 1 0 0,0 0-1 0 0,0 0 1 0 0,0-1-1 0 0,0 1 0 0 0,0 0 1 0 0,0 0-1 0 0,0 0 1 0 0,0-1-1 0 0,0 1 0 0 0,0 0 1 0 0,0 0-1 0 0,0 0 0 0 0,0 0 1 0 0,-1-1-1 0 0,-14-27 32 0 0,7 16-67 0 0,-118-162 1 0 0,35 54 60 0 0,82 106-18 0 0,5 7-4 0 0,-1-1-1 0 0,0 1 0 0 0,0 1 1 0 0,0-1-1 0 0,-1 1 1 0 0,0 0-1 0 0,0 0 1 0 0,-8-5-1 0 0,13 10 132 0 0,12 24 79 0 0,26 33 0 0 0,84 94 0 0 0,-96-124-164 0 0,42 33 0 0 0,-18-18 84 0 0,-71-123-330 0 0,16 43 222 0 0,1 0 1 0 0,2 0-1 0 0,2 0 0 0 0,4-45 0 0 0,-1-2 5 0 0,10 49 74 0 0,14 49-47 0 0,-11 3-68 0 0,-1 1 1 0 0,0 0-1 0 0,-1 1 1 0 0,0 1-1 0 0,9 19 0 0 0,45 100-9 0 0,-31-59 121 0 0,-36-77-82 0 0,6-20-105 0 0,-2 1 71 0 0,-1 0-1 0 0,-1 0 1 0 0,0 0-1 0 0,-2-23 1 0 0,1-5 23 0 0,1 10 2 0 0,1-16 25 0 0,15-89-1 0 0,1 232 245 0 0,-10-21-269 0 0,13 66 27 0 0,-15-122-11 0 0,3 1 54 0 0,12-36-68 0 0,34-63-29 0 0,-44 64 11 0 0,1 0 0 0 0,1 0 0 0 0,0 1 0 0 0,27-27 0 0 0,-40 46 10 0 0,-1-1 0 0 0,0 1 0 0 0,0-1 0 0 0,1 1 0 0 0,-1-1 0 0 0,1 1 0 0 0,-1 0 0 0 0,0-1 0 0 0,1 1 0 0 0,-1-1 1 0 0,1 1-1 0 0,-1 0 0 0 0,1 0 0 0 0,-1-1 0 0 0,1 1 0 0 0,-1 0 0 0 0,1 0 0 0 0,-1-1 0 0 0,1 1 0 0 0,0 0 0 0 0,-1 0 0 0 0,1 0 0 0 0,-1 0 0 0 0,1 0 0 0 0,-1 0 0 0 0,1 0 0 0 0,0 0 0 0 0,-1 0 0 0 0,1 0 0 0 0,-1 0 0 0 0,1 0 0 0 0,-1 1 0 0 0,1-1 0 0 0,-1 0 0 0 0,2 1 0 0 0,-2 0 3 0 0,1 0 0 0 0,-1 1 0 0 0,0-1 0 0 0,1 0 0 0 0,-1 1-1 0 0,0-1 1 0 0,0 1 0 0 0,0-1 0 0 0,0 1 0 0 0,0-1 0 0 0,0 1-1 0 0,0-1 1 0 0,0 0 0 0 0,-1 1 0 0 0,0 1 0 0 0,-14 68 23 0 0,-5 0-1 0 0,-2-1 1 0 0,-60 129 0 0 0,75-186-80 0 0,0 2 180 0 0,22-25-18 0 0,41-45-177 0 0,94-117 0 0 0,-205 314 48 0 0,-30 68-718 0 0,51-120-7266 0 0,34-90 7658 0 0,-1 1 0 0 0,1 0 0 0 0,0-1 0 0 0,0 1 0 0 0,-1 0 0 0 0,1-1 1 0 0,0 1-1 0 0,0 0 0 0 0,0 0 0 0 0,0-1 0 0 0,0 1 0 0 0,0 0 0 0 0,0 0 1 0 0,0-1-1 0 0,0 1 0 0 0,0 0 0 0 0,0-1 0 0 0,0 1 0 0 0,0 0 0 0 0,1-1 1 0 0,-1 1-1 0 0,0 0 0 0 0,0-1 0 0 0,1 1 0 0 0,-1 0 0 0 0,1-1 0 0 0,-1 1 0 0 0,0-1 1 0 0,1 1-1 0 0,-1 0 0 0 0,1-1 0 0 0,0 1 0 0 0,-1-1 0 0 0,1 0 0 0 0,-1 1 1 0 0,1-1-1 0 0,0 1 0 0 0,-1-1 0 0 0,2 1 0 0 0,27 2-5773 0 0,-27-3 5808 0 0,8 0-1077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39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22 112 0 0,'-10'-3'21077'0'0,"21"-2"-16009"0"0,14-2-6498 0 0,-19 6 3513 0 0,20-2-1555 0 0,0 1-1 0 0,0 1 1 0 0,0 2-1 0 0,1 1 1 0 0,-1 0-1 0 0,27 8 0 0 0,12-1-296 0 0,38 9-11 0 0,-1 0-543 0 0,-34-14-3364 0 0,-94 12-5464 0 0,-27 6-5211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40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44 788 0 0,'-8'-17'20079'0'0,"19"18"-17689"0"0,23 2-1782 0 0,0-2 0 0 0,0-1 0 0 0,0-2 0 0 0,48-8 0 0 0,34-3-306 0 0,-79 10-143 0 0,-27 2-51 0 0,0-1-1 0 0,0 1 0 0 0,1 1 1 0 0,-1 0-1 0 0,0 1 0 0 0,0-1 1 0 0,0 2-1 0 0,0 0 0 0 0,0 0 1 0 0,0 0-1 0 0,13 6 1 0 0,-23-7-76 0 0,1 0 1 0 0,0-1-1 0 0,0 1 1 0 0,0 0 0 0 0,0 0-1 0 0,-1 0 1 0 0,1 0 0 0 0,0 0-1 0 0,-1 0 1 0 0,1 0 0 0 0,-1 0-1 0 0,1 0 1 0 0,-1 0-1 0 0,1 0 1 0 0,-1 1 0 0 0,0-1-1 0 0,0 0 1 0 0,1 0 0 0 0,-1 0-1 0 0,0 0 1 0 0,0 1-1 0 0,0-1 1 0 0,0 0 0 0 0,-1 0-1 0 0,1 0 1 0 0,0 1 0 0 0,0-1-1 0 0,-1 0 1 0 0,1 0 0 0 0,-1 0-1 0 0,0 2 1 0 0,-20 40 324 0 0,15-32-290 0 0,-24 50 10 0 0,3 2 0 0 0,2 1 0 0 0,4 1 0 0 0,2 0 0 0 0,-12 75 0 0 0,24-77-710 0 0,7-62 343 0 0,-16-31-20991 0 0,14 28 20756 0 0,0 0 0 0 0,0 0 0 0 0,0-1 0 0 0,0 1 0 0 0,-1 1 0 0 0,1-1 1 0 0,-1 0-1 0 0,1 0 0 0 0,-1 1 0 0 0,0 0 0 0 0,1-1 0 0 0,-4 0 0 0 0,-4-1-336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41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18 64 0 0,'0'-1'336'0'0,"-1"-1"0"0"0,0 1-1 0 0,0 0 1 0 0,-1 0 0 0 0,1 0 0 0 0,0-1 0 0 0,0 1-1 0 0,0 0 1 0 0,-1 0 0 0 0,1 1 0 0 0,-1-1 0 0 0,1 0-1 0 0,-1 0 1 0 0,1 1 0 0 0,-1-1 0 0 0,1 1 0 0 0,-1-1-1 0 0,-1 0 1 0 0,1 2-62 0 0,1-1 0 0 0,0 1-1 0 0,0 0 1 0 0,0-1 0 0 0,0 1 0 0 0,0 0-1 0 0,0 0 1 0 0,0-1 0 0 0,0 1 0 0 0,1 0-1 0 0,-1 0 1 0 0,0 0 0 0 0,0 0 0 0 0,1 0-1 0 0,-1 0 1 0 0,0 0 0 0 0,1 0 0 0 0,-1 1-1 0 0,1-1 1 0 0,0 0 0 0 0,-1 0 0 0 0,1 0-1 0 0,0 0 1 0 0,0 1 0 0 0,0-1 0 0 0,-1 2-1 0 0,-33 143 9592 0 0,-32 72-6188 0 0,64-213-3653 0 0,0 2 55 0 0,0-1 0 0 0,0 0 0 0 0,0 0 0 0 0,1 1 0 0 0,0-1 0 0 0,0 1 0 0 0,0 6 0 0 0,2-11-58 0 0,-1 1 0 0 0,1-1 0 0 0,-1 0 0 0 0,1 0 0 0 0,0 1 0 0 0,0-1 1 0 0,0 0-1 0 0,0 0 0 0 0,0 0 0 0 0,0 0 0 0 0,1 0 0 0 0,-1 0 0 0 0,1-1 0 0 0,-1 1 0 0 0,1 0 0 0 0,0-1 0 0 0,0 1 0 0 0,0-1 0 0 0,-1 0 1 0 0,1 1-1 0 0,1-1 0 0 0,-1 0 0 0 0,0 0 0 0 0,3 1 0 0 0,5 2-5 0 0,1-1 0 0 0,0 0 0 0 0,0 0 1 0 0,0-1-1 0 0,0-1 0 0 0,1 0 0 0 0,-1 0 0 0 0,0-1 0 0 0,0 0 0 0 0,12-3 1 0 0,22-4-8 0 0,52-15 1 0 0,-29 6 4 0 0,-15 4-4 0 0,-24 5 39 0 0,1 1-1 0 0,0 1 1 0 0,36-1-1 0 0,-65 6-38 0 0,0 0 0 0 0,0 0 0 0 0,0 0 1 0 0,0 0-1 0 0,0 0 0 0 0,0 0 0 0 0,0 1 0 0 0,0-1 0 0 0,0 0 0 0 0,-1 0 0 0 0,1 1 0 0 0,0-1 0 0 0,0 0 0 0 0,0 1 0 0 0,0-1 0 0 0,-1 1 0 0 0,1-1 0 0 0,0 1 0 0 0,0 0 0 0 0,-1-1 0 0 0,1 1 0 0 0,0 0 1 0 0,-1-1-1 0 0,1 1 0 0 0,-1 0 0 0 0,1 0 0 0 0,-1-1 0 0 0,1 1 0 0 0,-1 0 0 0 0,0 0 0 0 0,1 0 0 0 0,-1 0 0 0 0,0 0 0 0 0,0-1 0 0 0,0 1 0 0 0,1 0 0 0 0,-1 0 0 0 0,0 0 0 0 0,0 0 0 0 0,0 0 0 0 0,0 0 1 0 0,-1 0-1 0 0,1 1 0 0 0,-1 6 27 0 0,-1 0 0 0 0,0 0 1 0 0,-1 0-1 0 0,-4 9 0 0 0,1 0-31 0 0,-126 523 513 0 0,100-323-90 0 0,-20 96 570 0 0,52-312-996 0 0,0 0-1 0 0,0 1 1 0 0,0-1 0 0 0,-1 0-1 0 0,1 0 1 0 0,0 0 0 0 0,-1 0 0 0 0,1 1-1 0 0,-1-1 1 0 0,1 0 0 0 0,-1 0-1 0 0,0 0 1 0 0,1 0 0 0 0,-1 0 0 0 0,0 0-1 0 0,0 0 1 0 0,0 0 0 0 0,1-1-1 0 0,-1 1 1 0 0,0 0 0 0 0,0 0-1 0 0,0-1 1 0 0,-2 2 0 0 0,2-2-3 0 0,0 0-1 0 0,-1 0 1 0 0,1 0 0 0 0,0-1 0 0 0,0 1 0 0 0,-1 0-1 0 0,1 0 1 0 0,0-1 0 0 0,0 1 0 0 0,0-1-1 0 0,0 1 1 0 0,-1-1 0 0 0,1 1 0 0 0,0-1-1 0 0,0 0 1 0 0,0 0 0 0 0,0 1 0 0 0,-1-3 0 0 0,-7-6-49 0 0,0 0 1 0 0,1-1-1 0 0,-10-16 1 0 0,12 18-16 0 0,-13-20-520 0 0,-1-2-1388 0 0,-27-28 0 0 0,39 49-76 0 0,0 0-1 0 0,-1 1 1 0 0,0 1-1 0 0,-11-7 1 0 0,13 9 237 0 0,0 0 1 0 0,-1 1 0 0 0,0 0 0 0 0,0 1 0 0 0,0 0 0 0 0,-1 0-1 0 0,-11-2 1 0 0,10 5 598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41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18 144 1020 0 0,'-3'-4'463'0'0,"-12"-38"19236"0"0,41 36-15705 0 0,53-11 124 0 0,73-18-1889 0 0,-145 34-2165 0 0,123-30 768 0 0,-113 28-774 0 0,-1 1 0 0 0,1 1 0 0 0,0 0 0 0 0,0 1 0 0 0,30 4 0 0 0,-48-4-112 0 0,1 0 1 0 0,0 0-1 0 0,0 0 0 0 0,0 0 0 0 0,0 0 1 0 0,0 0-1 0 0,0 0 0 0 0,0 1 0 0 0,0-1 1 0 0,0 0-1 0 0,0 0 0 0 0,0 0 1 0 0,0 0-1 0 0,0 0 0 0 0,0 0 0 0 0,0 0 1 0 0,0 1-1 0 0,0-1 0 0 0,-1 0 1 0 0,1 0-1 0 0,0 0 0 0 0,1 0 0 0 0,-1 0 1 0 0,0 0-1 0 0,0 0 0 0 0,0 1 0 0 0,0-1 1 0 0,0 0-1 0 0,0 0 0 0 0,0 0 1 0 0,0 0-1 0 0,0 0 0 0 0,0 0 0 0 0,0 0 1 0 0,0 1-1 0 0,0-1 0 0 0,0 0 1 0 0,0 0-1 0 0,0 0 0 0 0,0 0 0 0 0,1 0 1 0 0,-1 0-1 0 0,0 0 0 0 0,0 0 0 0 0,0 0 1 0 0,0 0-1 0 0,0 0 0 0 0,0 0 1 0 0,0 0-1 0 0,0 1 0 0 0,1-1 0 0 0,-1 0 1 0 0,0 0-1 0 0,0 0 0 0 0,0 0 1 0 0,0 0-1 0 0,0 0 0 0 0,0 0 0 0 0,0 0 1 0 0,1 0-1 0 0,-1 0 0 0 0,0 0 0 0 0,0-1 1 0 0,0 1-1 0 0,0 0 0 0 0,0 0 1 0 0,0 0-1 0 0,1 0 0 0 0,-15 6-2929 0 0,-18 4-2944 0 0,-36 7-4864 0 0,1 6 3368 0 0,50-16 6107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5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954 18 64 0 0,'45'-18'11220'0'0,"-50"34"-7025"0"0,-110 67 3387 0 0,15 2-6284 0 0,-423 324 255 0 0,487-385-1884 0 0,-1-2 0 0 0,-1-1 0 0 0,-1-2 1 0 0,-67 22-1 0 0,152-57-13656 0 0,57-24 7121 0 0,-73 28 4824 0 0,-12 6 1283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5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28 120 0 0,'7'-4'680'0'0,"-4"2"-164"0"0,0 1 1 0 0,19-19 17864 0 0,-32 47-13785 0 0,4-9-4307 0 0,1 1-1 0 0,1-1 1 0 0,0 1-1 0 0,1-1 1 0 0,1 1-1 0 0,1 37 1 0 0,6-1-200 0 0,10 57-1 0 0,-3-37-36 0 0,-10-58-1633 0 0,4 49 3568 0 0,-5-48-6397 0 0,0 0-5166 0 0,0-11 3426 0 0,21-14 329 0 0,-17 5 4793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6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893 14 936 0 0,'6'-3'1191'0'0,"1"1"-1"0"0,-1 0 0 0 0,1 0 1 0 0,0 0-1 0 0,11-1 1 0 0,-17 3-872 0 0,0 0-1 0 0,0 0 1 0 0,0 0 0 0 0,0 0 0 0 0,0 0 0 0 0,0 0 0 0 0,0 1 0 0 0,0-1 0 0 0,0 0 0 0 0,0 0 0 0 0,0 1 0 0 0,0-1-1 0 0,0 0 1 0 0,0 1 0 0 0,0-1 0 0 0,-1 1 0 0 0,1 0 0 0 0,2 1 0 0 0,-3-2-60 0 0,0 2 0 0 0,1-1-1 0 0,-1 0 1 0 0,1 0 0 0 0,-1 0 0 0 0,0 0 0 0 0,0 0-1 0 0,0 0 1 0 0,0 0 0 0 0,0 0 0 0 0,0 0 0 0 0,0 0-1 0 0,0 0 1 0 0,0 1 0 0 0,0-1 0 0 0,0 0 0 0 0,-1 0-1 0 0,1 0 1 0 0,0 0 0 0 0,-1 0 0 0 0,1 0 0 0 0,-2 1 0 0 0,-2 8 320 0 0,-1-1 1 0 0,-1 0 0 0 0,0 0 0 0 0,0 0 0 0 0,-1 0-1 0 0,-8 8 1 0 0,-53 45 433 0 0,41-38-782 0 0,-120 100 145 0 0,-5-6 1 0 0,-286 168-1 0 0,429-281-484 0 0,1-1-147 0 0,-1 1 0 0 0,1 0 0 0 0,0 0 0 0 0,1 1-1 0 0,-1 0 1 0 0,1 1 0 0 0,-10 11 0 0 0,78-40-15927 0 0,-34 9 12490 0 0,38-22-1 0 0,-50 26 2915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54 16 0 0,'-50'7'3813'0'0,"18"-6"10554"0"0,54-3-10695 0 0,130-25 742 0 0,80 0-4449 0 0,-218 26-377 0 0,8-2 451 0 0,36 1 1 0 0,-19 8-1798 0 0,-35-5 1163 0 0,-1 0 0 0 0,0 1 0 0 0,0-1 0 0 0,1 1 0 0 0,-1-1 0 0 0,0 1 0 0 0,0 0-1 0 0,3 3 1 0 0,-6-5 424 0 0,0 1-1 0 0,0-1 1 0 0,0 1 0 0 0,-1-1-1 0 0,1 1 1 0 0,0-1-1 0 0,0 1 1 0 0,0-1-1 0 0,0 1 1 0 0,-1-1-1 0 0,1 0 1 0 0,0 1 0 0 0,-1-1-1 0 0,1 1 1 0 0,0-1-1 0 0,-1 0 1 0 0,1 1-1 0 0,0-1 1 0 0,-1 0-1 0 0,1 1 1 0 0,0-1 0 0 0,-1 0-1 0 0,1 0 1 0 0,-1 1-1 0 0,1-1 1 0 0,-1 0-1 0 0,1 0 1 0 0,-1 0 0 0 0,0 0-1 0 0,-12 8-2678 0 0,6-7 1866 0 0,0 1 0 0 0,0-1 0 0 0,0 0-1 0 0,0 0 1 0 0,-1-1 0 0 0,1 0 0 0 0,0-1 0 0 0,-11-1 0 0 0,1 0-44 0 0,3 1 394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6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0 632 0 0,'22'7'9887'0'0,"-15"8"-6613"0"0,0 0 0 0 0,8 28 0 0 0,13 76 452 0 0,-13-47-2839 0 0,38 114-63 0 0,-21-73-1306 0 0,-31-158-23192 0 0,-1 38 22640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6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822 5 88 0 0,'5'-2'911'0'0,"0"1"1"0"0,1 1-1 0 0,-1-1 0 0 0,0 1 0 0 0,0-1 1 0 0,10 2-1 0 0,-14-1-550 0 0,1 1 1 0 0,-1-1-1 0 0,1 0 0 0 0,-1 1 0 0 0,0 0 1 0 0,1-1-1 0 0,-1 1 0 0 0,0 0 1 0 0,1-1-1 0 0,-1 1 0 0 0,0 0 1 0 0,0 0-1 0 0,0 0 0 0 0,0 0 1 0 0,0 0-1 0 0,0 0 0 0 0,0 1 0 0 0,0-1 1 0 0,0 0-1 0 0,0 0 0 0 0,-1 1 1 0 0,1-1-1 0 0,0 0 0 0 0,-1 1 1 0 0,1-1-1 0 0,-1 1 0 0 0,0-1 1 0 0,1 3-1 0 0,-1-2-128 0 0,0 0 0 0 0,0 1 0 0 0,-1-1 0 0 0,1 0-1 0 0,0 0 1 0 0,-1 1 0 0 0,0-1 0 0 0,1 0 0 0 0,-1 0 0 0 0,0 0 0 0 0,0 0 0 0 0,0 0 0 0 0,0 0 0 0 0,-1 0-1 0 0,-1 3 1 0 0,-27 28 1601 0 0,23-26-1374 0 0,-199 180 2341 0 0,-18-16-2354 0 0,46-37-247 0 0,12-13-465 0 0,93-69-1669 0 0,99-52-12802 0 0,32-23 8822 0 0,-30 8 3751 0 0,-15 8 1250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7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1 752 0 0,'3'0'394'0'0,"0"1"0"0"0,0-1 0 0 0,0 1-1 0 0,0-1 1 0 0,-1 1 0 0 0,1 0 0 0 0,0 0 0 0 0,0 1-1 0 0,-1-1 1 0 0,1 1 0 0 0,-1-1 0 0 0,1 1 0 0 0,-1 0 0 0 0,1 0-1 0 0,-1 0 1 0 0,0 0 0 0 0,0 0 0 0 0,0 0 0 0 0,0 1 0 0 0,-1-1-1 0 0,1 1 1 0 0,-1-1 0 0 0,1 1 0 0 0,-1-1 0 0 0,0 1-1 0 0,0 0 1 0 0,1 3 0 0 0,3 11 1286 0 0,0 0 0 0 0,-1 1 0 0 0,2 25 0 0 0,-3-21-888 0 0,37 183 4117 0 0,35 101-3440 0 0,-75-305-1465 0 0,39 133-91 0 0,-38-132-116 0 0,-21-37-5874 0 0,9 15 3229 0 0,-6-12-4437 0 0,-40-55-1 0 0,47 74 6123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7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862 23 280 0 0,'30'-22'10668'0'0,"-35"38"-4039"0"0,-9-1-3612 0 0,-23 11-1919 0 0,20-15 135 0 0,-131 95 510 0 0,-289 156-1 0 0,368-232-3397 0 0,-78 24-1 0 0,129-50-2017 0 0,25-10-2568 0 0,16-7-147 0 0,-10 6 5351 0 0,-12 6 1400 0 0,72-31-5301 0 0,-53 24 4057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7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1 476 0 0,'7'1'1039'0'0,"1"2"1"0"0,-1-1-1 0 0,0 1 1 0 0,0 0-1 0 0,0 0 0 0 0,0 1 1 0 0,0 0-1 0 0,-1 0 0 0 0,0 1 1 0 0,0-1-1 0 0,0 1 1 0 0,0 1-1 0 0,-1-1 0 0 0,9 13 1 0 0,3 6 1424 0 0,-1 1 0 0 0,20 43 0 0 0,-12-22-1901 0 0,94 177 36 0 0,-111-207 458 0 0,-7 1-6830 0 0,0-17 5551 0 0,0 0 1 0 0,-5 3-3765 0 0,5-3 3764 0 0,0 0 1 0 0,-1 0-1 0 0,1 0 1 0 0,0 0-1 0 0,-1 0 1 0 0,1 0-1 0 0,0 0 1 0 0,-1 0-1 0 0,1 0 1 0 0,0 0 0 0 0,-1 0-1 0 0,-17-12-4597 0 0,-8-22-782 0 0,15 17 4190 0 0,1 4 456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8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634 54 752 0 0,'20'-54'12036'0'0,"-36"69"-5293"0"0,5-5-5541 0 0,-119 79 3810 0 0,-63 47-4026 0 0,151-104-1166 0 0,-2-2 0 0 0,-2-2-1 0 0,0-2 1 0 0,-73 29 0 0 0,113-56-5117 0 0,10-7 2393 0 0,13-10-897 0 0,78-36-8576 0 0,-88 50 11586 0 0</inkml:trace>
  <inkml:trace contextRef="#ctx0" brushRef="#br0" timeOffset="1">197 309 36 0 0,'9'-2'911'0'0,"-1"1"1"0"0,1 0-1 0 0,0 1 1 0 0,0 0-1 0 0,-1 1 1 0 0,1 0-1 0 0,0 0 1 0 0,-1 0-1 0 0,1 1 1 0 0,-1 1-1 0 0,1-1 1 0 0,-1 1-1 0 0,0 1 1 0 0,0 0-1 0 0,0 0 0 0 0,-1 0 1 0 0,1 1-1 0 0,-1 0 1 0 0,7 7-1 0 0,-8-7-330 0 0,-1 1 0 0 0,1 0 0 0 0,-1 1 0 0 0,0-1 0 0 0,-1 1 0 0 0,1 0 0 0 0,5 14 0 0 0,10 35 400 0 0,-2 0-1 0 0,13 72 0 0 0,12 40-1086 0 0,-48-198-14498 0 0,-15-54 5444 0 0,15 70 7964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9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670 50 336 0 0,'3'-5'779'0'0,"0"1"0"0"0,-1 0 0 0 0,1-1 0 0 0,1 2 0 0 0,-1-1 0 0 0,0 0 0 0 0,1 1 0 0 0,0-1 0 0 0,0 1 0 0 0,0 0 0 0 0,9-5 1622 0 0,-6 26 7586 0 0,-10-12-9477 0 0,-1 0 0 0 0,0 0 1 0 0,0 0-1 0 0,0-1 1 0 0,-1 1-1 0 0,0-1 1 0 0,-9 8-1 0 0,-46 32-322 0 0,29-23 56 0 0,-358 256-50 0 0,214-174-4451 0 0,166-99 4606 0 0,-10 4-7849 0 0,23-26-1619 0 0,19-10 5293 0 0,-13 16 2821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9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22 464 0 0,'7'-4'746'0'0,"0"1"-1"0"0,0 0 1 0 0,0 0 0 0 0,1 1-1 0 0,8-2 1 0 0,-11 3-79 0 0,-1 0 1 0 0,0 1-1 0 0,0-1 0 0 0,0 1 1 0 0,0 0-1 0 0,1 1 0 0 0,-1-1 0 0 0,0 1 1 0 0,0 0-1 0 0,0 0 0 0 0,0 0 1 0 0,0 0-1 0 0,0 1 0 0 0,0 0 1 0 0,0-1-1 0 0,-1 2 0 0 0,6 2 1 0 0,-4-1-188 0 0,-1 1 1 0 0,1-1 0 0 0,-1 1 0 0 0,0 0 0 0 0,0 0-1 0 0,-1 1 1 0 0,0-1 0 0 0,0 1 0 0 0,0 0 0 0 0,0-1-1 0 0,-1 1 1 0 0,0 1 0 0 0,0-1 0 0 0,-1 0 0 0 0,1 0-1 0 0,-1 9 1 0 0,2 14-120 0 0,-2 1 0 0 0,-4 39 0 0 0,1-13-32 0 0,2-50-318 0 0,7 161 326 0 0,-5-150-366 0 0,0 0 0 0 0,2 0 1 0 0,0 0-1 0 0,1 0 0 0 0,0-1 1 0 0,1 0-1 0 0,14 25 0 0 0,-6-25 258 0 0,-13-15-443 0 0,0-1-1 0 0,-1 1 1 0 0,1-1 0 0 0,0 0-1 0 0,-1 1 1 0 0,1-1-1 0 0,0 1 1 0 0,-1-1-1 0 0,1 0 1 0 0,0 0 0 0 0,0 0-1 0 0,-1 1 1 0 0,1-1-1 0 0,0 0 1 0 0,0 0-1 0 0,0 0 1 0 0,-1 0-1 0 0,1 0 1 0 0,0 0 0 0 0,0 0-1 0 0,-1-1 1 0 0,1 1-1 0 0,0 0 1 0 0,1-1-1 0 0,-1 0-168 0 0,-1 0 0 0 0,1 0 0 0 0,0 0-1 0 0,0 0 1 0 0,0 0 0 0 0,-1 0 0 0 0,1 0-1 0 0,-1-1 1 0 0,1 1 0 0 0,-1 0 0 0 0,1 0-1 0 0,-1-1 1 0 0,0 1 0 0 0,0 0 0 0 0,1-1 0 0 0,-1 1-1 0 0,0 0 1 0 0,0-1 0 0 0,0 1 0 0 0,-1 0-1 0 0,1-1 1 0 0,0 1 0 0 0,0 0 0 0 0,-1 0-1 0 0,1-1 1 0 0,-1 1 0 0 0,1 0 0 0 0,-1 0-1 0 0,1-1 1 0 0,-2 0 0 0 0,-22-64-8042 0 0,18 51 7289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9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828 13 252 0 0,'21'-13'17330'0'0,"-33"27"-13900"0"0,-7 4-2291 0 0,-1-1 1 0 0,-1 0-1 0 0,-23 13 0 0 0,4-3-707 0 0,-126 87 58 0 0,-276 141-1 0 0,359-213-2763 0 0,81-41 1508 0 0,38-22-7658 0 0,144-68-5884 0 0,-163 80 13464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30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18 228 0 0,'4'-1'821'0'0,"1"0"0"0"0,-1-1-1 0 0,0 1 1 0 0,0-1 0 0 0,0 0 0 0 0,0-1 0 0 0,4-3 4495 0 0,-6 7-4756 0 0,-1 0-1 0 0,0 0 1 0 0,0-1-1 0 0,0 1 1 0 0,0 0-1 0 0,0 0 0 0 0,0 0 1 0 0,0 0-1 0 0,0 1 1 0 0,0-1-1 0 0,0 0 1 0 0,0 0-1 0 0,0 3 1 0 0,6 21 3322 0 0,-8 35-2035 0 0,0-38-980 0 0,1 85 250 0 0,4 0 0 0 0,22 133 0 0 0,-20-212-1316 0 0,3 27-2990 0 0,-34-64-16537 0 0,16 1 16242 0 0,6 3 2016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4:19.8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 0 220 0 0,'21'27'19507'0'0,"-23"-22"-19195"0"0,-14 39 406 0 0,6-20-344 0 0,-4 31-75 0 0,3 0 0 0 0,-7 80 0 0 0,7-43 76 0 0,-28 212-9 0 0,38-236-369 0 0,-13-20-490 0 0,14-47 443 0 0,1-1 40 0 0,0 0 0 0 0,0 0 0 0 0,0 0 0 0 0,0-1 0 0 0,0 1 0 0 0,0 0 0 0 0,0 0 0 0 0,0-1-1 0 0,0 1 1 0 0,0 0 0 0 0,-1-1 0 0 0,1 1 0 0 0,0-1 0 0 0,0 1 0 0 0,0-1 0 0 0,-1 0 0 0 0,1 1 0 0 0,0-1-1 0 0,0 0 1 0 0,-1 0 0 0 0,1 1 0 0 0,-1-1 0 0 0,1-1 0 0 0,12-31 64 0 0,-13 32-48 0 0,1 0-1 0 0,-1-1 0 0 0,1 1 1 0 0,0-1-1 0 0,0 1 0 0 0,0 0 1 0 0,0-1-1 0 0,0 1 1 0 0,0 0-1 0 0,0 0 0 0 0,0 0 1 0 0,0 0-1 0 0,1 0 0 0 0,-1 0 1 0 0,0 0-1 0 0,1 1 0 0 0,-1-1 1 0 0,3-1-1 0 0,33-9 4 0 0,-31 10-9 0 0,0-1 0 0 0,0 0 0 0 0,0 1 1 0 0,-1-2-1 0 0,8-3 0 0 0,-6 2 5 0 0,1 1 1 0 0,-1 0-1 0 0,1 0 0 0 0,0 1 0 0 0,-1 0 0 0 0,1 0 0 0 0,0 1 0 0 0,9 0 0 0 0,23-6 41 0 0,71-16 200 0 0,-70 17-188 0 0,-1-3 0 0 0,0-1 0 0 0,59-24 0 0 0,-92 32-53 0 0,0-1-1 0 0,1 1 1 0 0,-1 1-1 0 0,1-1 0 0 0,0 1 1 0 0,-1 0-1 0 0,1 1 1 0 0,0 0-1 0 0,0 0 0 0 0,-1 1 1 0 0,1 0-1 0 0,0 0 1 0 0,-1 1-1 0 0,1 0 0 0 0,-1 0 1 0 0,9 4-1 0 0,12 0-14 0 0,-21-7-54 0 0,-19-3 36 0 0,-4-2 5 0 0,0 0 0 0 0,0-1-1 0 0,0-1 1 0 0,1 0 0 0 0,0-1 0 0 0,-20-17-1 0 0,-17-9 17 0 0,39 27 3 0 0,0 0 1 0 0,0-1 0 0 0,1 0-1 0 0,0-1 1 0 0,1-1-1 0 0,0 0 1 0 0,-17-21 0 0 0,-1-17 37 0 0,20 33-35 0 0,-1 0 0 0 0,0 1 0 0 0,-1-1 0 0 0,0 2 0 0 0,-1 0 0 0 0,-27-24 0 0 0,7 16 2 0 0,22 16 2 0 0,0 0 0 0 0,0-1 0 0 0,1-1 0 0 0,0 1 0 0 0,-11-13 0 0 0,18 17-3 0 0,0 0 0 0 0,0 1 0 0 0,-1-1 0 0 0,1 1 0 0 0,-1 0 0 0 0,0 0 0 0 0,1 0 0 0 0,-1 0 0 0 0,0 0 0 0 0,0 0 0 0 0,-1 1 0 0 0,1 0 0 0 0,-5-2 0 0 0,1 2 37 0 0,1 1 69 0 0,7 14-82 0 0,12 113-1 0 0,-6-37-101 0 0,-5-74-34 0 0,0-10-47 0 0,-1-1 1 0 0,0 1-1 0 0,0 0 0 0 0,-1 0 1 0 0,0 0-1 0 0,0-1 1 0 0,0 1-1 0 0,-1 0 1 0 0,0 0-1 0 0,0 0 0 0 0,-2 5 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24 196 0 0,'9'-23'20220'0'0,"-17"39"-17665"0"0,-71 141-1124 0 0,-43 72-2300 0 0,96-196-1008 0 0,-2 3-5514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45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3 280 0 0,'-1'-1'260'0'0,"-1"1"-1"0"0,1 0 1 0 0,0-1 0 0 0,-1 1-1 0 0,1 0 1 0 0,-1 0-1 0 0,1 0 1 0 0,-1 0 0 0 0,1 0-1 0 0,0 0 1 0 0,-1 0 0 0 0,1 0-1 0 0,-1 1 1 0 0,-1-1-1 0 0,3 1-30 0 0,0-1 0 0 0,0 0 0 0 0,0 0 0 0 0,-1 1 0 0 0,1-1 0 0 0,0 0 0 0 0,0 1 0 0 0,0-1 0 0 0,0 0 0 0 0,0 1 0 0 0,0-1 0 0 0,0 0 0 0 0,0 1 0 0 0,0-1 0 0 0,0 0 0 0 0,0 1 0 0 0,0-1 0 0 0,0 0 0 0 0,0 1-1 0 0,0-1 1 0 0,0 0 0 0 0,0 1 0 0 0,0-1 0 0 0,0 0 0 0 0,0 1 0 0 0,0-1 0 0 0,2 2 1374 0 0,-1-2-1374 0 0,18 18 7703 0 0,-4-9-7802 0 0,8-2 858 0 0,0 0 0 0 0,0-1 0 0 0,1-1 0 0 0,45 3 0 0 0,98-7-332 0 0,126-22 132 0 0,-291 20-738 0 0,1 1 0 0 0,0 0 0 0 0,0 0 0 0 0,0 0 0 0 0,0 0 0 0 0,0 1 0 0 0,-1-1 0 0 0,1 1 0 0 0,0 0 0 0 0,0 0 0 0 0,-1 0 0 0 0,1 0 0 0 0,3 2 0 0 0,-5-2-2 0 0,1 0 0 0 0,-1 0 0 0 0,0 0 0 0 0,0 0 1 0 0,0 0-1 0 0,0 1 0 0 0,0-1 0 0 0,0 0 0 0 0,0 1 1 0 0,0-1-1 0 0,-1 1 0 0 0,1-1 0 0 0,-1 1 0 0 0,1-1 1 0 0,-1 1-1 0 0,1 0 0 0 0,-1 2 0 0 0,0 5 102 0 0,0 0-1 0 0,-1 0 1 0 0,0 0-1 0 0,0 0 1 0 0,-1-1-1 0 0,-5 16 1 0 0,5-15-172 0 0,-44 148 322 0 0,-46 192-153 0 0,87-328-218 0 0,2 1-1 0 0,-1 29 0 0 0,4-51-78 0 0,39-24-7835 0 0,-66 12-11722 0 0,20 12 18735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46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20 32 0 0,'0'-19'10806'0'0,"2"30"-2971"0"0,-2-7-7370 0 0,1 0-1 0 0,-1 0 1 0 0,-1 1 0 0 0,1-1-1 0 0,-1 0 1 0 0,1 0 0 0 0,-1 1-1 0 0,0-1 1 0 0,-1 0-1 0 0,1 0 1 0 0,-4 6 0 0 0,-28 48 1241 0 0,13-24-1259 0 0,-11 21-55 0 0,-18 36 52 0 0,45-82-344 0 0,0 1 0 0 0,0 0-1 0 0,1 0 1 0 0,1 1 0 0 0,0-1-1 0 0,0 0 1 0 0,0 16 0 0 0,2-24-57 0 0,0 0-1 0 0,0 0 1 0 0,0 0 0 0 0,1 0 0 0 0,-1 0-1 0 0,1 0 1 0 0,-1 0 0 0 0,1 0-1 0 0,0 0 1 0 0,0 0 0 0 0,-1 0 0 0 0,1 0-1 0 0,1-1 1 0 0,-1 1 0 0 0,0 0 0 0 0,0-1-1 0 0,1 1 1 0 0,-1-1 0 0 0,3 3-1 0 0,0-1 4 0 0,-1-1-1 0 0,1 0 0 0 0,0 0 0 0 0,0-1 0 0 0,0 1 0 0 0,0-1 0 0 0,0 0 0 0 0,0 0 1 0 0,6 1-1 0 0,9 0 19 0 0,0-1 0 0 0,0-1 1 0 0,28-4-1 0 0,-36 3-47 0 0,673-28 158 0 0,-623 33-131 0 0,0 3 0 0 0,-1 2 0 0 0,105 30 0 0 0,-151-35 55 0 0,0 0 0 0 0,0 1 0 0 0,0 0-1 0 0,-1 1 1 0 0,0 1 0 0 0,23 16 0 0 0,-35-22-65 0 0,1 1 0 0 0,-1 0 0 0 0,0 0 0 0 0,0 0 0 0 0,0-1 0 0 0,0 1-1 0 0,-1 0 1 0 0,1 0 0 0 0,0 0 0 0 0,-1 0 0 0 0,0 0 0 0 0,1 0 0 0 0,-1 0 0 0 0,0 0 0 0 0,0 1 0 0 0,0-1 0 0 0,0 0 0 0 0,0 0 0 0 0,-1 0 0 0 0,1 0 0 0 0,-2 3 0 0 0,-17 55 7 0 0,6-22 48 0 0,-5 38 40 0 0,4-20 53 0 0,-8 63 1 0 0,7 39 58 0 0,-15 109-66 0 0,22-225-148 0 0,4-30-16 0 0,2 1-1 0 0,0-1 1 0 0,-1 17-1 0 0,3-28-19 0 0,-3-2-63 0 0,0 1 64 0 0,-1-1-1 0 0,1 1 0 0 0,0-1 1 0 0,0 0-1 0 0,0 0 0 0 0,0 0 1 0 0,0-1-1 0 0,0 1 0 0 0,0-1 0 0 0,0 0 1 0 0,-2-2-1 0 0,-34-30-121 0 0,7 6-497 0 0,23 22-217 0 0,1 0 0 0 0,-2 1 0 0 0,-13-6 0 0 0,6 5-2522 0 0,0 1-1 0 0,-1 1 1 0 0,0 1 0 0 0,0 0 0 0 0,-21 0 0 0 0,-14-4-2638 0 0,36 5 4888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46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44 956 0 0,'-1'0'392'0'0,"-1"-1"0"0"0,1 0 0 0 0,-1 0-1 0 0,1 0 1 0 0,0 0 0 0 0,-1 0 0 0 0,1 0 0 0 0,0 0 0 0 0,0-1 0 0 0,0 1-1 0 0,0 0 1 0 0,0-1 0 0 0,0 1 0 0 0,0-1 0 0 0,1 1 0 0 0,-1-1-1 0 0,0-1 1 0 0,1 2-118 0 0,0 0 0 0 0,0 0-1 0 0,0 0 1 0 0,1 0-1 0 0,-1 1 1 0 0,0-1 0 0 0,1 0-1 0 0,-1 0 1 0 0,1 0-1 0 0,-1 1 1 0 0,1-1 0 0 0,-1 0-1 0 0,1 1 1 0 0,-1-1 0 0 0,1 1-1 0 0,0-1 1 0 0,-1 0-1 0 0,1 1 1 0 0,0-1 0 0 0,-1 1-1 0 0,1 0 1 0 0,0-1 0 0 0,0 1-1 0 0,-1-1 1 0 0,1 1-1 0 0,0 0 1 0 0,0 0 0 0 0,0 0-1 0 0,0-1 1 0 0,-1 1 0 0 0,1 0-1 0 0,0 0 1 0 0,0 0-1 0 0,0 0 1 0 0,1 1 0 0 0,34-4 3387 0 0,54 3 0 0 0,-37 1-2477 0 0,48-3-497 0 0,0 6 0 0 0,187 29 0 0 0,-244-24-1034 0 0,66 3-1 0 0,-77-11-4069 0 0,1 0-4346 0 0,-45 16 990 0 0,6-9 5041 0 0,-7 3 256 0 0,7-6 1437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47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619 17 652 0 0,'20'-17'15388'0'0,"-25"32"-12207"0"0,-6 6-1296 0 0,-24 35 1 0 0,-51 53-721 0 0,46-61-670 0 0,-136 185 367 0 0,7-7-706 0 0,160-215-186 0 0,-4 7-86 0 0,-2-1-1 0 0,0 0 0 0 0,-1-1 0 0 0,-26 21 0 0 0,36-35-4091 0 0,8-9 2074 0 0,12-10-1191 0 0,2 7-643 0 0,0 1 0 0 0,22-8 0 0 0,-18 9 1630 0 0,-13 5 1535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47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56 0 0,'13'-6'24195'0'0,"-9"13"-19845"0"0,-1-1-4296 0 0,2 1-3558 0 0,10 22 3680 0 0,0 0 0 0 0,-2 1 0 0 0,-1 0 0 0 0,8 37 0 0 0,17 40-509 0 0,-32-94 27 0 0,10 22-1911 0 0,-1-20-2842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54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555 1 208 0 0,'5'2'5601'0'0,"5"5"-2068"0"0,-10-4-3050 0 0,0 1 1 0 0,0-1-1 0 0,0 1 1 0 0,0-1-1 0 0,0 1 1 0 0,-1-1-1 0 0,1 1 1 0 0,-1-1-1 0 0,0 1 1 0 0,-2 5-1 0 0,-17 36 1090 0 0,18-41-1264 0 0,-18 31 942 0 0,-2 0 0 0 0,-2-1 0 0 0,-49 56 0 0 0,-8 8-133 0 0,-22 46-492 0 0,-64 83-1256 0 0,148-205-70 0 0,-14 18-3574 0 0,38-41 698 0 0,-3 0 2961 0 0,1 0-1 0 0,-1 0 1 0 0,0 0-1 0 0,0-1 1 0 0,1 1-1 0 0,-1-1 0 0 0,0 1 1 0 0,0-1-1 0 0,3-3 1 0 0,20-22-3087 0 0,-2-4 704 0 0,-14 20 2179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55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23 472 0 0,'4'-3'561'0'0,"-1"0"0"0"0,1 1 1 0 0,0 0-1 0 0,0 0 0 0 0,0 0 0 0 0,0 0 0 0 0,1 1 0 0 0,-1-1 1 0 0,0 1-1 0 0,1 0 0 0 0,-1 1 0 0 0,1-1 0 0 0,6 1 0 0 0,-9 0-241 0 0,1 1 0 0 0,-1-1 0 0 0,1 1 0 0 0,-1 0 0 0 0,0 0 0 0 0,1 0 0 0 0,-1 1 0 0 0,0-1 0 0 0,0 0 0 0 0,0 1 0 0 0,0-1 0 0 0,0 1 0 0 0,0 0 0 0 0,0 0 0 0 0,-1 0-1 0 0,1 0 1 0 0,0 0 0 0 0,-1 0 0 0 0,0 0 0 0 0,0 0 0 0 0,1 0 0 0 0,-1 1 0 0 0,0-1 0 0 0,-1 0 0 0 0,2 5 0 0 0,7 27 1056 0 0,-2 0 0 0 0,-1 1 0 0 0,-2-1 0 0 0,0 50 0 0 0,6 51-673 0 0,19 18-680 0 0,-11-86-1446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55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555 19 672 0 0,'5'-3'1051'0'0,"0"1"-1"0"0,0-1 1 0 0,1 1 0 0 0,-1-1 0 0 0,11-1-1 0 0,-15 3-845 0 0,0 1 0 0 0,0 0-1 0 0,0 0 1 0 0,0 0 0 0 0,0 0 0 0 0,0 0-1 0 0,0 0 1 0 0,-1 0 0 0 0,1 0-1 0 0,0 0 1 0 0,0 0 0 0 0,0 0 0 0 0,0 0-1 0 0,0 1 1 0 0,0-1 0 0 0,0 0-1 0 0,0 1 1 0 0,-1-1 0 0 0,1 1 0 0 0,0-1-1 0 0,0 1 1 0 0,-1-1 0 0 0,1 1 0 0 0,0 0-1 0 0,0-1 1 0 0,-1 1 0 0 0,1 0-1 0 0,-1-1 1 0 0,1 1 0 0 0,-1 0 0 0 0,1 0-1 0 0,-1 0 1 0 0,1-1 0 0 0,-1 1 0 0 0,0 0-1 0 0,1 0 1 0 0,-1 0 0 0 0,0 0-1 0 0,0 0 1 0 0,0 0 0 0 0,0 0 0 0 0,0 0-1 0 0,0 0 1 0 0,0-1 0 0 0,0 1-1 0 0,0 2 1 0 0,-1 1 143 0 0,1 0 0 0 0,-1 0-1 0 0,0 1 1 0 0,0-1 0 0 0,-1 0-1 0 0,1 0 1 0 0,-1 0 0 0 0,0 0-1 0 0,0 0 1 0 0,0 0 0 0 0,0-1-1 0 0,-6 7 1 0 0,-41 42 1545 0 0,30-34-1316 0 0,-188 179 1120 0 0,-77 82-2202 0 0,270-260-191 0 0,12-15 176 0 0,0-1 1 0 0,0 0-1 0 0,-1 1 1 0 0,0-1 0 0 0,1 0-1 0 0,-1 0 1 0 0,-6 4-1 0 0,36-24-12504 0 0,-5 4 10416 0 0,11-10-494 0 0,-21 16 2256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55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6 520 0 0,'4'-1'612'0'0,"-1"0"-1"0"0,1 0 1 0 0,0 0-1 0 0,0 0 1 0 0,0 1 0 0 0,0 0-1 0 0,0 0 1 0 0,0 0-1 0 0,0 0 1 0 0,-1 0 0 0 0,5 2-1 0 0,-6-2-254 0 0,0 1 0 0 0,0 0 0 0 0,0 0 1 0 0,0 0-1 0 0,0 0 0 0 0,-1 0 0 0 0,1 1 0 0 0,-1-1 0 0 0,1 1 0 0 0,-1-1 0 0 0,1 1 0 0 0,-1-1 0 0 0,0 1 1 0 0,1 0-1 0 0,-1-1 0 0 0,0 1 0 0 0,0 0 0 0 0,-1 0 0 0 0,1 0 0 0 0,0 0 0 0 0,0 0 0 0 0,-1 0 0 0 0,1 3 1 0 0,2 11 1437 0 0,-2 0 1 0 0,1 20-1 0 0,2 24-73 0 0,5-22-1320 0 0,2-1 0 0 0,1 0 0 0 0,2 0 0 0 0,19 35 0 0 0,3 11-2908 0 0,-6 3-5747 0 0,-26-79 6380 0 0,2 4-1466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56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605 7 564 0 0,'1'-1'152'0'0,"-1"1"0"0"0,0 0 1 0 0,1-1-1 0 0,-1 1 0 0 0,0-1 0 0 0,1 1 0 0 0,-1 0 0 0 0,1-1 1 0 0,-1 1-1 0 0,0 0 0 0 0,1-1 0 0 0,-1 1 0 0 0,1 0 0 0 0,-1 0 0 0 0,1 0 1 0 0,-1-1-1 0 0,1 1 0 0 0,-1 0 0 0 0,1 0 0 0 0,0 0 0 0 0,-1 0 1 0 0,1 0-1 0 0,-1 0 0 0 0,1 0 0 0 0,-1 0 0 0 0,1 0 0 0 0,-1 0 1 0 0,1 0-1 0 0,-1 0 0 0 0,1 0 0 0 0,-1 1 0 0 0,1-1 0 0 0,-1 0 1 0 0,1 0-1 0 0,-1 1 0 0 0,1-1 0 0 0,-1 0 0 0 0,1 0 0 0 0,-1 1 1 0 0,0-1-1 0 0,1 0 0 0 0,-1 1 0 0 0,0-1 0 0 0,1 1 0 0 0,-1-1 0 0 0,0 1 1 0 0,1-1-1 0 0,-1 1 0 0 0,0-1 0 0 0,0 0 0 0 0,1 1 0 0 0,-1 0 1 0 0,0-1-1 0 0,0 1 0 0 0,0-1 0 0 0,0 1 0 0 0,0-1 0 0 0,0 1 1 0 0,0-1-1 0 0,0 1 0 0 0,0-1 0 0 0,0 1 0 0 0,0-1 0 0 0,0 1 1 0 0,0 4 362 0 0,1-1 1 0 0,-1 0 0 0 0,0 1 0 0 0,-1-1 0 0 0,1 0 0 0 0,-1 1 0 0 0,-1 5 0 0 0,-5 3 37 0 0,0-1 1 0 0,-1 1-1 0 0,-1-2 1 0 0,0 1-1 0 0,0-1 1 0 0,-1 0-1 0 0,0-1 0 0 0,-16 12 1 0 0,-9 11 326 0 0,-48 47 442 0 0,-124 92 0 0 0,141-124-1307 0 0,-19 15-706 0 0,32-19-3126 0 0,87-67-11647 0 0,-13 8 13298 0 0,-9 8 1354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28 0 0,'12'-6'18407'0'0,"-12"11"-16425"0"0,-3 109 2756 0 0,0-54-5677 0 0,7 92 0 0 0,-2-132 1553 0 0,0-5-12103 0 0,-1-36 3239 0 0,-7-18 5167 0 0,4 26 2266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56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4 272 0 0,'1'-1'227'0'0,"0"1"1"0"0,0-1-1 0 0,0 1 0 0 0,0-1 1 0 0,0 1-1 0 0,0 0 0 0 0,0-1 1 0 0,0 1-1 0 0,0 0 0 0 0,0 0 0 0 0,1 0 1 0 0,-1 0-1 0 0,0 0 0 0 0,0 0 1 0 0,0 0-1 0 0,0 1 0 0 0,0-1 1 0 0,0 0-1 0 0,0 0 0 0 0,0 1 1 0 0,0-1-1 0 0,0 1 0 0 0,0-1 1 0 0,0 1-1 0 0,0-1 0 0 0,0 1 0 0 0,0 0 1 0 0,0-1-1 0 0,0 1 0 0 0,-1 0 1 0 0,1 0-1 0 0,0 0 0 0 0,-1 0 1 0 0,1-1-1 0 0,1 3 0 0 0,3 5 1274 0 0,-1 0-1 0 0,1 1 0 0 0,4 13 0 0 0,1-1 517 0 0,7 15 474 0 0,-1 1 1 0 0,16 55-1 0 0,1 4-1714 0 0,-19-61-909 0 0,8 21-597 0 0,-8-20-8025 0 0,-13-34 7892 0 0,-1-1-1 0 0,1 0 1 0 0,0 0 0 0 0,0 1 0 0 0,0-1 0 0 0,-1 0 0 0 0,1 0-1 0 0,0 0 1 0 0,1 0 0 0 0,-1 0 0 0 0,0-1 0 0 0,0 1 0 0 0,0 0-1 0 0,0 0 1 0 0,3 0 0 0 0,1 2-248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35.64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11 24 0 0,'0'0'132'0'0,"0"-1"0"0"0,0 1 1 0 0,0 0-1 0 0,0-1 0 0 0,0 1 0 0 0,0-1 1 0 0,0 1-1 0 0,0 0 0 0 0,0-1 0 0 0,0 1 1 0 0,0-1-1 0 0,0 1 0 0 0,1 0 0 0 0,-1-1 1 0 0,0 1-1 0 0,0 0 0 0 0,0-1 0 0 0,1 1 1 0 0,-1 0-1 0 0,0-1 0 0 0,0 1 0 0 0,1 0 1 0 0,-1-1-1 0 0,0 1 0 0 0,1 0 0 0 0,-1 0 1 0 0,0-1-1 0 0,1 1 0 0 0,-1 0 0 0 0,0 0 1 0 0,1 0-1 0 0,-1 0 0 0 0,1-1 0 0 0,-1 1 1 0 0,0 0-1 0 0,1 0 0 0 0,-1 0 0 0 0,1 0 1 0 0,-1 0-1 0 0,0 0 0 0 0,1 0 0 0 0,-1 0 1 0 0,1 0-1 0 0,-1 0 0 0 0,0 0 0 0 0,1 0 1 0 0,-1 0-1 0 0,1 1 0 0 0,-1-1 0 0 0,0 0 1 0 0,1 0-1 0 0,-1 0 0 0 0,0 1 0 0 0,1-1 1 0 0,-1 0-1 0 0,0 0 0 0 0,1 1 0 0 0,-1-1 1 0 0,0 0-1 0 0,1 0 0 0 0,-1 1 0 0 0,0-1 1 0 0,1 1-1 0 0,23 21 7250 0 0,-21-20-6029 0 0,27 20 6406 0 0,-30-21-7593 0 0,10 21 537 0 0,-20 108-157 0 0,0-28-457 0 0,7 23 8 0 0,-7 103 322 0 0,1-192-351 0 0,1 2-78 0 0,8-38 1 0 0,17-19 143 0 0,18-9 13 0 0,2 1 0 0 0,0 2 0 0 0,1 2 0 0 0,2 2 0 0 0,0 1 0 0 0,1 2 1 0 0,1 2-1 0 0,81-20 0 0 0,-43 19-125 0 0,-78 16-24 0 0,-1 1 5 0 0,-39 11-27054 0 0,33-13 25998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38.19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1600 3714 300 0 0,'18'-1'21763'0'0,"-19"0"-21767"0"0,1 1 1 0 0,0-1-1 0 0,0 0 0 0 0,0 1 0 0 0,0-1 0 0 0,0 1 0 0 0,0-1 0 0 0,0 0 0 0 0,0 1 1 0 0,0-1-1 0 0,0 1 0 0 0,0-1 0 0 0,0 1 0 0 0,0-1 0 0 0,1 0 0 0 0,-1 1 0 0 0,0-1 1 0 0,0 1-1 0 0,1-1 0 0 0,-1 1 0 0 0,0-1 0 0 0,1 1 0 0 0,-1-1 0 0 0,0 1 0 0 0,1-1 1 0 0,-1 1-1 0 0,1 0 0 0 0,-1-1 0 0 0,1 1 0 0 0,-1 0 0 0 0,1-1 0 0 0,-1 1 0 0 0,1 0 1 0 0,-1-1-1 0 0,1 1 0 0 0,0 0 0 0 0,0 0 0 0 0,5-3 185 0 0,-5 3-103 0 0,13 13 2485 0 0,-22-13-2447 0 0,0-1 0 0 0,0-1 0 0 0,0 1 0 0 0,0-1 0 0 0,0-1 1 0 0,1 1-1 0 0,-1-1 0 0 0,1-1 0 0 0,-12-6 0 0 0,-65-48 632 0 0,41 27-505 0 0,-54-33 86 0 0,-156-137-1 0 0,157 99-24 0 0,-160-219 0 0 0,76 86 2 0 0,-29-46-187 0 0,168 215-99 0 0,3-1 0 0 0,-45-110 0 0 0,37 49 72 0 0,-51-223-1 0 0,84 284-87 0 0,3-1 0 0 0,2 0-1 0 0,4 0 1 0 0,3-1 0 0 0,2 1 0 0 0,18-112-1 0 0,-9 129 4 0 0,2 0 0 0 0,3 0 0 0 0,30-70 0 0 0,83-137 23 0 0,-119 240-28 0 0,1 0 1 0 0,2 0-1 0 0,-1 1 1 0 0,2 0-1 0 0,0 1 0 0 0,1 1 1 0 0,1 0-1 0 0,0 0 1 0 0,1 2-1 0 0,1 0 1 0 0,0 1-1 0 0,26-14 1 0 0,92-40-11 0 0,189-85 4 0 0,-297 142 4 0 0,0 0 0 0 0,1 2 1 0 0,0 1-1 0 0,42-4 1 0 0,-10 7 14 0 0,65 4 0 0 0,-40 2 17 0 0,150 9-10 0 0,-172-6-27 0 0,104 24 0 0 0,-73-4 79 0 0,-3 3 1 0 0,164 77 0 0 0,-124-38-49 0 0,-3 6 0 0 0,-4 5 0 0 0,156 129 0 0 0,-117-76-44 0 0,261 235 110 0 0,-293-230 33 0 0,151 204 0 0 0,192 359-101 0 0,-417-607-25 0 0,-4 3-1 0 0,56 143 0 0 0,50 215-69 0 0,-80-134 92 0 0,-53-202-22 0 0,76 465 16 0 0,-94-515-30 0 0,-4 0 0 0 0,-2 1 0 0 0,-11 95 0 0 0,6-134 19 0 0,-2 0 1 0 0,0-1-1 0 0,-2 1 0 0 0,-1-1 1 0 0,-2-1-1 0 0,0 0 0 0 0,-2 0 1 0 0,-1-1-1 0 0,-1 0 0 0 0,-2-1 0 0 0,0-1 1 0 0,-2-1-1 0 0,0 0 0 0 0,-39 37 1 0 0,33-39-21 0 0,-2 0 0 0 0,0-2 0 0 0,-34 21 0 0 0,50-36 14 0 0,0 0 1 0 0,0 0-1 0 0,0-1 0 0 0,0-1 0 0 0,0 0 1 0 0,-1 0-1 0 0,0-1 0 0 0,1 0 0 0 0,-1-1 1 0 0,0 0-1 0 0,0-1 0 0 0,0 0 0 0 0,-19-3 1 0 0,-59-16 8 0 0,-164-59 0 0 0,234 72 2 0 0,-56-25 27 0 0,1-4 0 0 0,-110-68 0 0 0,60 31 74 0 0,59 38-44 0 0,35 20-13 0 0,1-2 1 0 0,1 0-1 0 0,1-2 1 0 0,0-1-1 0 0,-27-26 1 0 0,26 19-46 0 0,0 1 1 0 0,-2 1-1 0 0,-1 1 1 0 0,0 2-1 0 0,-2 1 0 0 0,0 2 1 0 0,-1 1-1 0 0,-50-18 1 0 0,65 28-9 0 0,0-2 0 0 0,1 0 1 0 0,1-1-1 0 0,0-1 0 0 0,-26-21 0 0 0,-7-4 23 0 0,43 31-18 0 0,1 2 1 0 0,-1-1 0 0 0,0 1 0 0 0,0 0-1 0 0,-1 0 1 0 0,1 1 0 0 0,-1 0-1 0 0,-10-1 1 0 0,-2-2-25 0 0,-10-4-9 0 0,24 7 30 0 0,1 0 0 0 0,-1 0-1 0 0,0 1 1 0 0,0 0 0 0 0,0 0-1 0 0,-8-1 1 0 0,8 2-6 0 0,1-1 0 0 0,-1 0 0 0 0,1 0 1 0 0,-1 0-1 0 0,1-1 0 0 0,-8-3 0 0 0,10 5-372 0 0,-1 0-1 0 0,1 1 1 0 0,-1-1 0 0 0,1 1-1 0 0,0 0 1 0 0,-1 0 0 0 0,1 0-1 0 0,0 0 1 0 0,-1 0 0 0 0,1 1-1 0 0,0-1 1 0 0,-5 5-1 0 0,-24 7-3559 0 0,8-13 536 0 0,16-4-1427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39.01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50 3 156 0 0,'6'-3'11451'0'0,"-5"4"-11212"0"0,4 9 5795 0 0,-3 18-1140 0 0,-16 10-3049 0 0,4-16-1825 0 0,2 1 0 0 0,0 0-1 0 0,1 0 1 0 0,2 0 0 0 0,0 0 0 0 0,-2 40 0 0 0,22-85-13616 0 0,-13 3 10902 0 0,1 3 892 0 0,-2 0-1 0 0,0 0 0 0 0,-1-18 0 0 0,-2 20 1010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39.39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88 28 0 0,'0'-1'263'0'0,"0"0"0"0"0,0 0 0 0 0,0-1 0 0 0,0 1 0 0 0,1 0 0 0 0,-1 0 0 0 0,0 0 0 0 0,1 0 0 0 0,-1 0 0 0 0,0 0 0 0 0,1-1 0 0 0,-1 1 0 0 0,1 0 0 0 0,0 0 0 0 0,-1 0 0 0 0,1 0 0 0 0,0 1 0 0 0,0-1 0 0 0,-1 0 0 0 0,1 0 0 0 0,0 0-1 0 0,2-1 1 0 0,27-8 8435 0 0,-26 9-7893 0 0,1 0 0 0 0,-1-1 0 0 0,1 1 1 0 0,-1-1-1 0 0,0 0 0 0 0,7-3 1 0 0,-4 0-248 0 0,0 0 0 0 0,1 1 0 0 0,0 0 0 0 0,0 0 0 0 0,0 1 0 0 0,0 0 0 0 0,0 0 0 0 0,1 1 0 0 0,16-3 0 0 0,-22 5-490 0 0,0 0 1 0 0,0-1-1 0 0,0 1 1 0 0,0 1-1 0 0,0-1 1 0 0,0 0-1 0 0,0 1 0 0 0,0-1 1 0 0,-1 1-1 0 0,1 0 1 0 0,0 0-1 0 0,0 0 1 0 0,-1 0-1 0 0,1 1 1 0 0,-1-1-1 0 0,1 1 1 0 0,-1 0-1 0 0,1-1 1 0 0,-1 1-1 0 0,0 0 0 0 0,0 0 1 0 0,0 0-1 0 0,0 1 1 0 0,0-1-1 0 0,-1 0 1 0 0,1 1-1 0 0,-1-1 1 0 0,1 1-1 0 0,-1 0 1 0 0,0-1-1 0 0,0 1 0 0 0,1 5 1 0 0,-1-2-40 0 0,0 0 1 0 0,-1 0-1 0 0,1 0 0 0 0,-1 0 0 0 0,-1 0 1 0 0,1 0-1 0 0,-1 0 0 0 0,0 0 1 0 0,0 0-1 0 0,-4 10 0 0 0,-2 9-4 0 0,-11 35-143 0 0,12-45-510 0 0,1 1 1 0 0,-4 22-1 0 0,4-14-1101 0 0,0-13-2320 0 0,-23-10-15410 0 0,20-3 18456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39.71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1 512 84 0 0,'0'11'22903'0'0,"10"-9"-21075"0"0,-1-2-1250 0 0,1-1-1 0 0,-1-1 1 0 0,0 0-1 0 0,15-5 1 0 0,-14 4-1567 0 0,-1 1 0 0 0,1-1 1 0 0,0 2-1 0 0,17-2 0 0 0,-4 6-4091 0 0,-21-2 4213 0 0,0 0-1 0 0,1-1 1 0 0,-1 1-1 0 0,0-1 0 0 0,1 1 1 0 0,-1-1-1 0 0,0 0 1 0 0,1 0-1 0 0,-1 0 1 0 0,1 0-1 0 0,-1-1 1 0 0,0 1-1 0 0,1 0 1 0 0,-1-1-1 0 0,0 0 1 0 0,1 0-1 0 0,-1 1 1 0 0,2-3-1 0 0</inkml:trace>
  <inkml:trace contextRef="#ctx0" brushRef="#br0" timeOffset="1">488 13 1024 0 0,'15'-13'10436'0'0,"-15"14"-10200"0"0,5 10 7915 0 0,-7 1-6543 0 0,-23 37 2483 0 0,-27 20-2788 0 0,21-28-901 0 0,-27 41-23 0 0,-34 46-3943 0 0,85-119 4217 0 0,2 0-7992 0 0,35-47-8585 0 0,-23 28 14932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0.04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7 692 0 0,'3'-1'626'0'0,"0"0"0"0"0,0 0 0 0 0,0 0-1 0 0,1 0 1 0 0,-1 0 0 0 0,0 1 0 0 0,0 0 0 0 0,0 0-1 0 0,1 0 1 0 0,-1 0 0 0 0,0 0 0 0 0,0 0 0 0 0,1 1 0 0 0,-1 0-1 0 0,0-1 1 0 0,0 1 0 0 0,0 1 0 0 0,0-1 0 0 0,0 0 0 0 0,3 3-1 0 0,12 5 3094 0 0,-2 1 0 0 0,20 15 0 0 0,-17-13-2026 0 0,7 7-212 0 0,-11-8-1703 0 0,1 0 0 0 0,0-1 0 0 0,1-1 1 0 0,23 9-1 0 0,-12-1-2286 0 0,-26-15 1935 0 0,0 0 0 0 0,0 0 0 0 0,0 0 0 0 0,-1 0 1 0 0,1 1-1 0 0,0-1 0 0 0,-1 1 0 0 0,0-1 0 0 0,1 1 0 0 0,-1-1 0 0 0,0 1 0 0 0,0 0 1 0 0,0 3-1 0 0,-1-4 101 0 0,0 1 0 0 0,1 0 1 0 0,-1-1-1 0 0,-1 1 1 0 0,1 0-1 0 0,0-1 0 0 0,-1 1 1 0 0,1 0-1 0 0,-1-1 0 0 0,0 1 1 0 0,0-1-1 0 0,0 1 1 0 0,0-1-1 0 0,0 1 0 0 0,0-1 1 0 0,-1 0-1 0 0,1 0 0 0 0,-1 1 1 0 0,0-1-1 0 0,1 0 0 0 0,-1-1 1 0 0,0 1-1 0 0,0 0 1 0 0,-1 0-1 0 0,1-1 0 0 0,-2 2 1 0 0,-24 13-2484 0 0,18-14 2144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0.39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1 240 0 0,'0'0'1067'0'0,"21"16"7473"0"0,-18-14-7749 0 0,-1-1 1 0 0,1 1-1 0 0,0-1 1 0 0,0 1-1 0 0,0-1 1 0 0,0 0-1 0 0,0 0 1 0 0,0 0-1 0 0,0-1 1 0 0,0 1 0 0 0,0-1-1 0 0,0 1 1 0 0,0-1-1 0 0,6-1 1 0 0,-2 0-175 0 0,0-1 0 0 0,0 0 1 0 0,0 0-1 0 0,11-5 1 0 0,24-8-2262 0 0,-42 15 1484 0 0,0 0 0 0 0,1 0 0 0 0,-1 0 0 0 0,0 0 1 0 0,0-1-1 0 0,1 1 0 0 0,-1 0 0 0 0,0 0 0 0 0,1 0 0 0 0,-1 0 1 0 0,0 0-1 0 0,0 0 0 0 0,1 0 0 0 0,-1 0 0 0 0,0 0 0 0 0,1 0 1 0 0,-1 1-1 0 0,0-1 0 0 0,0 0 0 0 0,1 0 0 0 0,-1 0 0 0 0,0 0 1 0 0,0 0-1 0 0,1 0 0 0 0,-1 1 0 0 0,0-1 0 0 0,0 0 0 0 0,1 0 1 0 0,-1 0-1 0 0,0 1 0 0 0,0-1 0 0 0,0 0 0 0 0,0 0 0 0 0,1 0 1 0 0,-1 1-1 0 0,0-1 0 0 0,0 0 0 0 0,0 1 0 0 0,-2 13-3883 0 0,-12 13-1526 0 0,8-22 4609 0 0,0 0-1 0 0,1 0 1 0 0,-2 0 0 0 0,1 0 0 0 0,-9 3 0 0 0,3-1 64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0.73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45 548 0 0,'3'20'12490'0'0,"11"13"-7832"0"0,-1-5-2161 0 0,0 6-261 0 0,4 20-3287 0 0,-15-35-2560 0 0,-7-30-746 0 0,-1-13 1369 0 0,2 4 3489 0 0,4 1-681 0 0,-1 11 265 0 0,1-1 0 0 0,0 0-1 0 0,1 0 1 0 0,0 1 0 0 0,0-1 0 0 0,1 1 0 0 0,4-14 0 0 0,-4 17 157 0 0,0 1 0 0 0,0 0 0 0 0,0 0 0 0 0,1 0 0 0 0,0 1 0 0 0,0-1 0 0 0,0 0 0 0 0,0 1 0 0 0,0 0 0 0 0,1 0 0 0 0,-1 0 0 0 0,1 0 0 0 0,0 0 0 0 0,0 1 0 0 0,0 0 0 0 0,0 0 0 0 0,1 0 0 0 0,-1 0 0 0 0,0 1 0 0 0,1-1 0 0 0,-1 1 0 0 0,7-1 0 0 0,-7 2 49 0 0,63-10 3374 0 0,-63 9-3428 0 0,1 1-1 0 0,-1 0 1 0 0,0 0 0 0 0,1 1 0 0 0,-1-1 0 0 0,0 1 0 0 0,1 0 0 0 0,-1 0-1 0 0,0 0 1 0 0,0 0 0 0 0,1 1 0 0 0,6 4 0 0 0,-9-5-181 0 0,0 1-1 0 0,0 0 1 0 0,0 0 0 0 0,0 0 0 0 0,0 0 0 0 0,0 0 0 0 0,-1 0-1 0 0,1 0 1 0 0,-1 1 0 0 0,1-1 0 0 0,-1 1 0 0 0,0-1 0 0 0,0 1-1 0 0,0-1 1 0 0,0 1 0 0 0,-1 0 0 0 0,1-1 0 0 0,0 5-1 0 0,-1-2-30 0 0,0 0-1 0 0,-1 0 0 0 0,1 1 0 0 0,-1-1 1 0 0,0 0-1 0 0,0 0 0 0 0,0 0 0 0 0,-1 0 1 0 0,-3 6-1 0 0,1-2-194 0 0,0 0 0 0 0,-1-1 0 0 0,0 0 0 0 0,-1 0 1 0 0,1 0-1 0 0,-2 0 0 0 0,1-1 0 0 0,-1 0 0 0 0,0-1 0 0 0,-10 8 0 0 0,7-8-343 0 0,0 2-405 0 0,0-2-1 0 0,-1 1 1 0 0,0-1-1 0 0,0-1 1 0 0,0 0-1 0 0,-19 5 1 0 0,27-10 731 0 0,1 1 0 0 0,-1-1 0 0 0,1 0 0 0 0,-1-1 0 0 0,1 1-1 0 0,-1 0 1 0 0,1-1 0 0 0,-1 1 0 0 0,-3-2 0 0 0,6 2 190 0 0,0 0 0 0 0,0 0-1 0 0,-1 0 1 0 0,1 0 0 0 0,0 0-1 0 0,0-1 1 0 0,0 1 0 0 0,0 0 0 0 0,0 0-1 0 0,0 0 1 0 0,0 0 0 0 0,-1 0-1 0 0,1 0 1 0 0,0 0 0 0 0,0 0-1 0 0,0 0 1 0 0,0 0 0 0 0,0 0 0 0 0,0 0-1 0 0,0 0 1 0 0,0-1 0 0 0,0 1-1 0 0,-1 0 1 0 0,1 0 0 0 0,0 0-1 0 0,0 0 1 0 0,0 0 0 0 0,0 0-1 0 0,0 0 1 0 0,0-1 0 0 0,0 1 0 0 0,0 0-1 0 0,0 0 1 0 0,0 0 0 0 0,0 0-1 0 0,0 0 1 0 0,0 0 0 0 0,0-1-1 0 0,0 1 1 0 0,0 0 0 0 0,0 0 0 0 0,0 0-1 0 0,0 0 1 0 0,0 0 0 0 0,0 0-1 0 0,0-1 1 0 0,0 1 0 0 0,0 0-1 0 0,1 0 1 0 0,-1 0 0 0 0,0 0-1 0 0,16-5 1108 0 0,21-1 512 0 0,-22 2-711 0 0,0 2 0 0 0,0 0 1 0 0,25 0-1 0 0,-35 2-1127 0 0,-1 1 1 0 0,1-1 0 0 0,-1 1-1 0 0,1 0 1 0 0,-1 0 0 0 0,9 4-1 0 0,-10-3-334 0 0,-1-1-1 0 0,1 1 0 0 0,0 0 0 0 0,0 0 0 0 0,-1 0 0 0 0,1 1 0 0 0,-1-1 0 0 0,1 0 0 0 0,-1 1 0 0 0,3 4 0 0 0,-4-4-163 0 0,0 0 0 0 0,0 0 0 0 0,-1 0 0 0 0,1 0 1 0 0,-1 0-1 0 0,1 0 0 0 0,-1 0 0 0 0,0 1 0 0 0,0-1 0 0 0,0 0 0 0 0,-1 0 0 0 0,1 0 0 0 0,-1 0 0 0 0,0 1 0 0 0,1-1 0 0 0,-3 3 0 0 0,1 2-354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1.28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75 196 0 0,'0'0'389'0'0,"1"-1"1"0"0,0 0-1 0 0,0 0 1 0 0,0 0-1 0 0,-1 1 1 0 0,1-1-1 0 0,0 0 0 0 0,0 1 1 0 0,0-1-1 0 0,0 1 1 0 0,0-1-1 0 0,0 1 1 0 0,0 0-1 0 0,1-1 0 0 0,-1 1 1 0 0,0 0-1 0 0,0 0 1 0 0,0 0-1 0 0,0 0 1 0 0,0-1-1 0 0,0 2 0 0 0,1-1 1 0 0,-1 0-1 0 0,0 0 1 0 0,0 0-1 0 0,0 0 1 0 0,0 1-1 0 0,0-1 0 0 0,0 1 1 0 0,0-1-1 0 0,0 1 1 0 0,0-1-1 0 0,0 1 1 0 0,0-1-1 0 0,0 1 1 0 0,0 0-1 0 0,0 0 0 0 0,0-1 1 0 0,-1 1-1 0 0,1 0 1 0 0,0 0-1 0 0,-1 0 1 0 0,1 0-1 0 0,0 0 0 0 0,-1 0 1 0 0,1 0-1 0 0,-1 0 1 0 0,1 0-1 0 0,-1 0 1 0 0,0 1-1 0 0,12 30 4374 0 0,-7-5-5799 0 0,-4-16 886 0 0,-1 0-1 0 0,0 0 1 0 0,-3 21-1 0 0,0 9-2486 0 0,3-41 2598 0 0,0 0 0 0 0,0 0 0 0 0,0 0 0 0 0,0 0 0 0 0,0 1 0 0 0,1-1 0 0 0,-1 0 0 0 0,0 0 0 0 0,0 0 0 0 0,0 0 0 0 0,0 0 0 0 0,0 0 1 0 0,0 0-1 0 0,0 0 0 0 0,0 0 0 0 0,1 0 0 0 0,-1 1 0 0 0,0-1 0 0 0,0 0 0 0 0,0 0 0 0 0,0 0 0 0 0,0 0 0 0 0,0 0 0 0 0,1 0 0 0 0,-1 0 1 0 0,0 0-1 0 0,0 0 0 0 0,0 0 0 0 0,0 0 0 0 0,0 0 0 0 0,0 0 0 0 0,1 0 0 0 0,-1 0 0 0 0,0 0 0 0 0,0 0 0 0 0,0 0 0 0 0,0-1 0 0 0,0 1 1 0 0,0 0-1 0 0,1 0 0 0 0,-1 0 0 0 0,0 0 0 0 0,0 0 0 0 0,0 0 0 0 0,0 0 0 0 0,0 0 0 0 0,0 0 0 0 0,0 0 0 0 0,0-1 0 0 0,0 1 1 0 0,0 0-1 0 0,1 0 0 0 0,-1 0 0 0 0,0 0 0 0 0,0 0 0 0 0,0 0 0 0 0,0-1 0 0 0,0 1 0 0 0,0 0 0 0 0,0 0 0 0 0,0 0 0 0 0,0 0 0 0 0,0 0 1 0 0,0 0-1 0 0,0-1 0 0 0,6-9-1139 0 0,-4-3 555 0 0,-1 0-1 0 0,-1 1 0 0 0,0-1 1 0 0,-3-16-1 0 0,2 19 601 0 0,0 0 0 0 0,1 0 0 0 0,-1-1 1 0 0,2 1-1 0 0,0 0 0 0 0,0 0 0 0 0,1 0 0 0 0,4-15 1 0 0,-5 22 218 0 0,0 0 0 0 0,1 0 1 0 0,-1 0-1 0 0,1 0 1 0 0,0 0-1 0 0,0 0 0 0 0,0 1 1 0 0,0-1-1 0 0,0 0 1 0 0,1 1-1 0 0,-1 0 1 0 0,1 0-1 0 0,0 0 0 0 0,0 0 1 0 0,0 0-1 0 0,-1 0 1 0 0,2 1-1 0 0,-1-1 0 0 0,0 1 1 0 0,0 0-1 0 0,0 0 1 0 0,1 0-1 0 0,-1 0 1 0 0,0 1-1 0 0,1-1 0 0 0,-1 1 1 0 0,1 0-1 0 0,4 0 1 0 0,0 1 251 0 0,0 0 1 0 0,0 0-1 0 0,0 1 1 0 0,0 0-1 0 0,-1 0 1 0 0,1 1-1 0 0,-1 0 1 0 0,0 0-1 0 0,1 0 1 0 0,-2 1-1 0 0,10 7 1 0 0,-14-10-416 0 0,0 1-1 0 0,0 0 1 0 0,-1 0 0 0 0,1 0 0 0 0,-1-1-1 0 0,1 1 1 0 0,-1 1 0 0 0,0-1-1 0 0,0 0 1 0 0,0 0 0 0 0,0 0 0 0 0,0 1-1 0 0,0-1 1 0 0,0 0 0 0 0,-1 1-1 0 0,1-1 1 0 0,-1 1 0 0 0,0-1 0 0 0,0 1-1 0 0,0-1 1 0 0,0 1 0 0 0,0-1-1 0 0,0 1 1 0 0,-1-1 0 0 0,1 0 0 0 0,-1 1-1 0 0,-2 4 1 0 0,-2 7-173 0 0,-1-1 1 0 0,0 1-1 0 0,-14 20 0 0 0,4-5-593 0 0,-23 35-3955 0 0,10-24-3161 0 0,25-38 7972 0 0,13-9 3873 0 0,2 5-5056 0 0,45-3-1083 0 0,-42 3-637 0 0,-1-1-1 0 0,1-1 1 0 0,26-11-1 0 0,-35 12 1899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1 173 504 0 0,'4'-7'1495'0'0,"1"-1"-1"0"0,0 1 1 0 0,0 0 0 0 0,1 1 0 0 0,0-1-1 0 0,1 1 1 0 0,8-6 0 0 0,-4 3-290 0 0,0 2 1 0 0,1 0 0 0 0,0 0 0 0 0,14-5 0 0 0,13-2-112 0 0,1 1 1 0 0,47-7 0 0 0,-36 8-219 0 0,-44 10-758 0 0,41-7 868 0 0,-46 9-881 0 0,0 0 0 0 0,1-1 1 0 0,-1 1-1 0 0,1 0 0 0 0,-1 1 1 0 0,0-1-1 0 0,1 0 0 0 0,-1 1 1 0 0,1-1-1 0 0,-1 1 0 0 0,0 0 0 0 0,1 0 1 0 0,-1 0-1 0 0,0 0 0 0 0,0 0 1 0 0,2 2-1 0 0,-4 0-60 0 0,0-1 1 0 0,0 1-1 0 0,0 0 1 0 0,0-1-1 0 0,-1 1 1 0 0,1-1-1 0 0,-1 1 1 0 0,0-1-1 0 0,0 1 1 0 0,-2 3-1 0 0,2-3 11 0 0,-9 32-54 0 0,1 0 0 0 0,2 1 0 0 0,1-1-1 0 0,2 1 1 0 0,2 0 0 0 0,1 0 0 0 0,5 50 0 0 0,-3-35-1080 0 0,-1-50 734 0 0,-32 3-23946 0 0</inkml:trace>
  <inkml:trace contextRef="#ctx0" brushRef="#br0" timeOffset="1">159 284 120 0 0,'-1'-1'454'0'0,"1"1"0"0"0,-1-1 0 0 0,0 0-1 0 0,1 1 1 0 0,-1-1 0 0 0,0 1 0 0 0,1-1 0 0 0,-1 0 0 0 0,1 0-1 0 0,-1 1 1 0 0,1-1 0 0 0,0 0 0 0 0,-1 0 0 0 0,1 1 0 0 0,0-1-1 0 0,-1 0 1 0 0,1 0 0 0 0,0 0 0 0 0,0 0 0 0 0,0 0 0 0 0,0 1-1 0 0,0-1 1 0 0,0 0 0 0 0,0-2 0 0 0,0 2-81 0 0,1 0-1 0 0,0 0 1 0 0,-1 0 0 0 0,1 0-1 0 0,0-1 1 0 0,0 1 0 0 0,0 1-1 0 0,0-1 1 0 0,0 0 0 0 0,0 0-1 0 0,0 0 1 0 0,0 0 0 0 0,0 1-1 0 0,0-1 1 0 0,2 0 0 0 0,7-4 523 0 0,0 1 1 0 0,1 1-1 0 0,14-4 1 0 0,-12 4-157 0 0,72-30-620 0 0,-27 10-3225 0 0,-58 23 2980 0 0,0-1 1 0 0,1 1 0 0 0,-1 0 0 0 0,1 0 0 0 0,-1 0-1 0 0,0-1 1 0 0,1 1 0 0 0,-1 0 0 0 0,1 0-1 0 0,-1 0 1 0 0,0 0 0 0 0,1 0 0 0 0,-1 0-1 0 0,1 0 1 0 0,-1 0 0 0 0,1 0 0 0 0,-1 0-1 0 0,0 0 1 0 0,1 0 0 0 0,-1 0 0 0 0,1 0-1 0 0,-1 0 1 0 0,0 0 0 0 0,1 1 0 0 0,-1-1-1 0 0,1 0 1 0 0,-1 0 0 0 0,0 0 0 0 0,1 1-1 0 0,-1-1 1 0 0,0 0 0 0 0,1 0 0 0 0,-1 1-1 0 0,0-1 1 0 0,1 0 0 0 0,-1 1 0 0 0,0 0-1 0 0,-1 17-3685 0 0,-18 18-1497 0 0,-19-3 1019 0 0,29-27 3649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1.65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276 23 8 0 0,'9'-13'630'0'0,"5"4"4850"0"0,-14 9-5291 0 0,1 0 0 0 0,-1 0 0 0 0,0 0 0 0 0,0 0 0 0 0,1 0 0 0 0,-1 0 0 0 0,0 0 0 0 0,1 0 1 0 0,-1 0-1 0 0,0 0 0 0 0,1 0 0 0 0,-1 0 0 0 0,0 0 0 0 0,0 0 0 0 0,1 1 0 0 0,-1-1 0 0 0,0 0 0 0 0,1 0 0 0 0,-1 0 0 0 0,0 1 1 0 0,0-1-1 0 0,0 0 0 0 0,1 0 0 0 0,-1 0 0 0 0,0 1 0 0 0,0-1 0 0 0,0 0 0 0 0,1 1 0 0 0,-1-1 0 0 0,0 1 0 0 0,1 18 3855 0 0,-3-5-2956 0 0,-1 0 0 0 0,-1 0 0 0 0,0 0 0 0 0,-1-1 0 0 0,-8 16-1 0 0,-38 64 481 0 0,36-68-1204 0 0,-64 102 36 0 0,65-109-1343 0 0,0 0 1 0 0,-1-1-1 0 0,0-1 1 0 0,-28 23-1 0 0,22-28-2442 0 0,21-11 3183 0 0,-1 0-1 0 0,1 0 1 0 0,-1 0 0 0 0,1 0-1 0 0,0 0 1 0 0,-1-1 0 0 0,1 1-1 0 0,0 0 1 0 0,-1 0 0 0 0,1 0-1 0 0,0 0 1 0 0,-1 0 0 0 0,1 0 0 0 0,0-1-1 0 0,-1 1 1 0 0,1 0 0 0 0,0 0-1 0 0,0-1 1 0 0,-1 1 0 0 0,1 0-1 0 0,0 0 1 0 0,0-1 0 0 0,-1 1-1 0 0,1 0 1 0 0,0 0 0 0 0,0-1 0 0 0,0 1-1 0 0,-1 0 1 0 0,1-1 0 0 0,0 1-1 0 0,0-1 1 0 0,2-20-6300 0 0,6 5 5970 0 0,7-6-1439 0 0,-7 8 1130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1.99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39 584 0 0,'25'-8'2339'0'0,"1"0"0"0"0,0 2 0 0 0,0 0 0 0 0,0 2-1 0 0,38-1 1 0 0,-25 4 1436 0 0,41 5 0 0 0,-2 6-1478 0 0,-73-10-2257 0 0,-1 1 1 0 0,1 0-1 0 0,0 1 1 0 0,0-1-1 0 0,-1 1 1 0 0,1 0 0 0 0,-1 0-1 0 0,1 0 1 0 0,7 6-1 0 0,-11-7-181 0 0,0 0-1 0 0,0 0 0 0 0,0 0 1 0 0,0 0-1 0 0,-1 0 0 0 0,1 1 1 0 0,0-1-1 0 0,0 0 0 0 0,-1 0 1 0 0,1 1-1 0 0,-1-1 0 0 0,1 0 1 0 0,-1 1-1 0 0,1-1 0 0 0,-1 0 0 0 0,0 1 1 0 0,0-1-1 0 0,0 0 0 0 0,0 1 1 0 0,0-1-1 0 0,0 1 0 0 0,0-1 1 0 0,0 0-1 0 0,0 1 0 0 0,-1-1 1 0 0,1 1-1 0 0,-1-1 0 0 0,1 0 1 0 0,-1 0-1 0 0,1 1 0 0 0,-1-1 1 0 0,0 0-1 0 0,0 0 0 0 0,1 0 0 0 0,-1 1 1 0 0,-2 0-1 0 0,-4 7-1692 0 0,-1 0 1 0 0,0-1-1 0 0,-1 0 0 0 0,0 0 0 0 0,0-1 1 0 0,-1 0-1 0 0,-15 8 0 0 0,-17 6-1944 0 0,29-16 2971 0 0</inkml:trace>
  <inkml:trace contextRef="#ctx0" brushRef="#br0" timeOffset="1">45 235 616 0 0,'0'0'1018'0'0,"28"-2"4924"0"0,46 10 2548 0 0,-54-7-7194 0 0,-1-1-1 0 0,1-1 1 0 0,31-4 0 0 0,-99 45-18746 0 0,14-16 14554 0 0,24-15 2217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2.35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46 0 432 0 0,'-4'3'771'0'0,"0"-1"-1"0"0,0 1 1 0 0,0 0 0 0 0,1 0 0 0 0,-1 0-1 0 0,1 1 1 0 0,-1-1 0 0 0,1 1 0 0 0,-3 5-1 0 0,4-5-140 0 0,1-1 0 0 0,0 1-1 0 0,0-1 1 0 0,1 1 0 0 0,-1 0 0 0 0,1-1-1 0 0,-1 1 1 0 0,1 0 0 0 0,1-1-1 0 0,-1 1 1 0 0,0 0 0 0 0,2 5-1 0 0,12 54 2982 0 0,-6-39-3028 0 0,-5-21-880 0 0,0-10-499 0 0,-2-4 515 0 0,2 0 0 0 0,-1 0 1 0 0,2 0-1 0 0,-1 0 0 0 0,7-12 1 0 0,-8 18 205 0 0,1-1 0 0 0,1 1 0 0 0,-1 0 0 0 0,1 0 0 0 0,-1 0 1 0 0,1 0-1 0 0,1 1 0 0 0,-1-1 0 0 0,1 1 0 0 0,-1 0 0 0 0,7-3 1 0 0,-9 5 106 0 0,0 1 1 0 0,0-1 0 0 0,0 1-1 0 0,1 0 1 0 0,-1 0 0 0 0,0 0-1 0 0,1 0 1 0 0,-1 1 0 0 0,1-1 0 0 0,-1 1-1 0 0,0-1 1 0 0,1 1 0 0 0,-1 0-1 0 0,1 0 1 0 0,-1 0 0 0 0,1 0-1 0 0,-1 0 1 0 0,1 1 0 0 0,-1-1 0 0 0,1 1-1 0 0,-1 0 1 0 0,1-1 0 0 0,-1 1-1 0 0,0 0 1 0 0,0 0 0 0 0,1 1-1 0 0,3 2 1 0 0,-4-2 46 0 0,0 0-1 0 0,0 0 1 0 0,-1 1-1 0 0,1-1 1 0 0,0 1-1 0 0,-1 0 1 0 0,1-1 0 0 0,-1 1-1 0 0,0 0 1 0 0,0 0-1 0 0,0 0 1 0 0,0 0-1 0 0,-1 0 1 0 0,1 0-1 0 0,-1 0 1 0 0,0 0 0 0 0,0 0-1 0 0,0 0 1 0 0,0 0-1 0 0,0 0 1 0 0,-1 0-1 0 0,0 5 1 0 0,-2 2-40 0 0,-1 1 1 0 0,1-1 0 0 0,-2 0-1 0 0,1 0 1 0 0,-1 0 0 0 0,-1-1-1 0 0,0 1 1 0 0,-10 12 0 0 0,11-16-21 0 0,0-1 0 0 0,0 1 0 0 0,0-1 0 0 0,-1-1 0 0 0,1 1 0 0 0,-1-1 0 0 0,0 1 0 0 0,-1-2 0 0 0,1 1 1 0 0,-1-1-1 0 0,1 0 0 0 0,-1 0 0 0 0,-13 2 0 0 0,20-4-32 0 0,0-1 1 0 0,0 0 0 0 0,0 0-1 0 0,0 0 1 0 0,-1 0-1 0 0,1 1 1 0 0,0-1-1 0 0,0 0 1 0 0,-1 0-1 0 0,1 0 1 0 0,0 0 0 0 0,0 0-1 0 0,0 0 1 0 0,-1 0-1 0 0,1 0 1 0 0,0 0-1 0 0,0 1 1 0 0,-1-1 0 0 0,1 0-1 0 0,0 0 1 0 0,0-1-1 0 0,-1 1 1 0 0,1 0-1 0 0,0 0 1 0 0,0 0 0 0 0,-1 0-1 0 0,1 0 1 0 0,0 0-1 0 0,0 0 1 0 0,-1 0-1 0 0,1 0 1 0 0,0 0-1 0 0,0-1 1 0 0,0 1 0 0 0,-1 0-1 0 0,1 0 1 0 0,0 0-1 0 0,0 0 1 0 0,0-1-1 0 0,-1 1 1 0 0,1 0 0 0 0,0 0-1 0 0,0 0 1 0 0,0-1-1 0 0,0 1 1 0 0,0 0-1 0 0,0 0 1 0 0,0-1 0 0 0,-1 1-1 0 0,1 0 1 0 0,12-13-1436 0 0,26-10-1153 0 0,-6 12-742 0 0,-23 7 2142 0 0,0 1 0 0 0,0 0 1 0 0,0 0-1 0 0,0 1 1 0 0,0 0-1 0 0,0 1 0 0 0,0 0 1 0 0,17 0-1 0 0,-16 3 263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2.88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75 168 0 0,'0'-2'432'0'0,"0"0"0"0"0,0 0 0 0 0,1 0 1 0 0,-1 0-1 0 0,1 0 0 0 0,0 0 0 0 0,0 1 0 0 0,-1-1 0 0 0,1 0 0 0 0,0 0 0 0 0,5-4 4833 0 0,1 10-436 0 0,9 8-1932 0 0,-12-5-2233 0 0,1 1 0 0 0,-2-1-1 0 0,1 1 1 0 0,-1 0 0 0 0,3 13-1 0 0,-4-13-659 0 0,0 1 0 0 0,-1-1 0 0 0,1 1 0 0 0,-2 0 0 0 0,0-1 0 0 0,0 1 0 0 0,0-1 0 0 0,-1 1 0 0 0,-3 12 0 0 0,4-21-57 0 0,0 0 1 0 0,0-1-1 0 0,0 1 0 0 0,0 0 1 0 0,0 0-1 0 0,0 0 0 0 0,0 0 1 0 0,0 0-1 0 0,0 0 0 0 0,-1 0 1 0 0,1 0-1 0 0,0 0 1 0 0,0 0-1 0 0,0 0 0 0 0,0 0 1 0 0,0-1-1 0 0,0 1 0 0 0,-1 0 1 0 0,1 0-1 0 0,0 0 0 0 0,0 0 1 0 0,0 0-1 0 0,0 0 0 0 0,0 0 1 0 0,0 0-1 0 0,-1 0 0 0 0,1 0 1 0 0,0 0-1 0 0,0 0 0 0 0,0 1 1 0 0,0-1-1 0 0,0 0 0 0 0,0 0 1 0 0,-1 0-1 0 0,1 0 1 0 0,0 0-1 0 0,0 0 0 0 0,0 0 1 0 0,0 0-1 0 0,0 0 0 0 0,0 0 1 0 0,0 0-1 0 0,0 0 0 0 0,-1 1 1 0 0,1-1-1 0 0,0 0 0 0 0,0 0 1 0 0,0 0-1 0 0,0 0 0 0 0,0 0 1 0 0,0 0-1 0 0,0 1 0 0 0,0-1 1 0 0,0 0-1 0 0,0 0 0 0 0,0 0 1 0 0,0 0-1 0 0,0 0 1 0 0,0 0-1 0 0,0 1 0 0 0,0-1 1 0 0,0 0-1 0 0,0 0 0 0 0,0 0 1 0 0,0 0-1 0 0,0 0 0 0 0,0 0 1 0 0,0 1-1 0 0,-5-17-1643 0 0,0-25 403 0 0,7 28 1231 0 0,0 0 0 0 0,1 0 0 0 0,0 0 0 0 0,1 1 0 0 0,1-1 0 0 0,10-21 0 0 0,-13 30 218 0 0,1 0-1 0 0,-1 0 1 0 0,1 1-1 0 0,0-1 1 0 0,0 1-1 0 0,0-1 1 0 0,1 1-1 0 0,-1 0 1 0 0,1 0-1 0 0,0 1 1 0 0,0-1-1 0 0,-1 1 1 0 0,2 0-1 0 0,-1 0 1 0 0,0 0-1 0 0,0 0 1 0 0,1 1-1 0 0,-1 0 1 0 0,1 0-1 0 0,-1 0 1 0 0,1 0-1 0 0,-1 1 1 0 0,7-1-1 0 0,-8 1 9 0 0,0 0 0 0 0,0 0 0 0 0,1 1 0 0 0,-1-1 0 0 0,0 1 0 0 0,0 0 0 0 0,0 0 0 0 0,0 0 0 0 0,0 0-1 0 0,0 0 1 0 0,0 0 0 0 0,0 1 0 0 0,0 0 0 0 0,0-1 0 0 0,-1 1 0 0 0,1 0 0 0 0,-1 0 0 0 0,1 1 0 0 0,-1-1-1 0 0,0 0 1 0 0,0 1 0 0 0,0 0 0 0 0,0-1 0 0 0,-1 1 0 0 0,3 5 0 0 0,-2-4-117 0 0,-1 0 1 0 0,1 0 0 0 0,-1 1-1 0 0,-1-1 1 0 0,1 0-1 0 0,-1 1 1 0 0,1-1-1 0 0,-1 0 1 0 0,0 1-1 0 0,-1-1 1 0 0,1 1 0 0 0,-1-1-1 0 0,0 0 1 0 0,0 1-1 0 0,0-1 1 0 0,-1 0-1 0 0,1 0 1 0 0,-5 7 0 0 0,-7 13-40 0 0,-2-1 1 0 0,-27 34-1 0 0,35-48-49 0 0,-1-2 0 0 0,1 1 0 0 0,-1-1-1 0 0,0 0 1 0 0,-1-1 0 0 0,1 1 0 0 0,-1-2-1 0 0,-1 1 1 0 0,-16 6 0 0 0,-4-10-989 0 0,30-2 873 0 0,0-4-237 0 0,0 3 367 0 0,-1 1 1 0 0,1-1-1 0 0,0 1 0 0 0,0-1 1 0 0,0 1-1 0 0,0-1 0 0 0,0 0 1 0 0,0 1-1 0 0,1-1 0 0 0,-1 1 0 0 0,0-1 1 0 0,0 1-1 0 0,0-1 0 0 0,0 1 1 0 0,1-1-1 0 0,-1 1 0 0 0,0-1 1 0 0,0 1-1 0 0,1-1 0 0 0,-1 1 0 0 0,0-1 1 0 0,1 1-1 0 0,-1 0 0 0 0,1-1 1 0 0,-1 1-1 0 0,1-1 0 0 0,4-3-95 0 0,0 0 1 0 0,0 0-1 0 0,1 0 0 0 0,0 1 0 0 0,-1 0 0 0 0,1 0 0 0 0,0 1 1 0 0,0 0-1 0 0,1 0 0 0 0,-1 0 0 0 0,0 0 0 0 0,1 1 0 0 0,7 0 0 0 0,36 1-3581 0 0,0 7-3824 0 0,-38-6 553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3.33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255 1 904 0 0,'16'16'6902'0'0,"-13"-10"-5942"0"0,-1 1 0 0 0,1 0 0 0 0,-1 0 0 0 0,0 0 0 0 0,-1 0-1 0 0,0 0 1 0 0,0 0 0 0 0,0 0 0 0 0,-1 0 0 0 0,0 0 0 0 0,-2 9 0 0 0,1-5-296 0 0,-1-1 1 0 0,-1 0-1 0 0,0 1 1 0 0,-1-1 0 0 0,0-1-1 0 0,0 1 1 0 0,-6 9-1 0 0,0-3-475 0 0,0-2 0 0 0,-1 1-1 0 0,-1-1 1 0 0,0-1-1 0 0,0 0 1 0 0,-2-1 0 0 0,1 0-1 0 0,-26 15 1 0 0,-25 6-2210 0 0,8-4-5891 0 0,61-46-4326 0 0,7-7 10704 0 0,-3 12 1520 0 0,1 0-1 0 0,0 0 1 0 0,1 1-1 0 0,0 1 1 0 0,0 0-1 0 0,15-9 1 0 0,-13 10 735 0 0,0 0 0 0 0,1 1-1 0 0,0 1 1 0 0,0 1 0 0 0,1 0 0 0 0,0 1-1 0 0,0 0 1 0 0,0 1 0 0 0,1 1 0 0 0,-1 0-1 0 0,1 1 1 0 0,0 1 0 0 0,-1 0 0 0 0,1 2-1 0 0,0-1 1 0 0,21 5 0 0 0,1 3 24 0 0,0 2-1 0 0,73 29 1 0 0,-145-19-14537 0 0,5-7 11683 0 0,14-6 1378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3.67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18 232 0 0,'25'7'5590'0'0,"-16"-3"-3897"0"0,0 0 1 0 0,0-1 0 0 0,0 0-1 0 0,0-1 1 0 0,0 1-1 0 0,18 0 1 0 0,-19-3-1109 0 0,0 0 0 0 0,1-1 0 0 0,-1 0 0 0 0,1-1 0 0 0,-1 1 0 0 0,0-1 0 0 0,16-7 0 0 0,-8 3-190 0 0,-9 4-521 0 0,0-1 1 0 0,-1 1 0 0 0,1-1 0 0 0,-1 0-1 0 0,12-8 1 0 0,-35 40-8488 0 0,7-17 6568 0 0,-1-1-1 0 0,0-1 0 0 0,-1 0 1 0 0,0 0-1 0 0,-22 13 0 0 0,24-16 1333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4.00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68 0 592 0 0,'-8'13'2034'0'0,"7"-11"-1322"0"0,-1 1 1 0 0,1-1-1 0 0,-1 1 1 0 0,1-1-1 0 0,0 1 1 0 0,0-1-1 0 0,0 1 1 0 0,0 0-1 0 0,0-1 1 0 0,1 1-1 0 0,-1 0 1 0 0,1 0-1 0 0,0 4 1 0 0,6 15 1181 0 0,0-10-962 0 0,5 17 547 0 0,-11-29-1267 0 0,21-13-775 0 0,-17 10 567 0 0,17-9 29 0 0,0 0 1 0 0,36-14 0 0 0,-50 23-26 0 0,0 1 0 0 0,0 0 0 0 0,0 0 0 0 0,1 1 0 0 0,-1 0 1 0 0,1 0-1 0 0,-1 1 0 0 0,1 0 0 0 0,-1 0 0 0 0,1 1 0 0 0,-1 0 0 0 0,14 3 1 0 0,-19-3 3 0 0,-1-1 1 0 0,1 1 0 0 0,-1-1-1 0 0,1 1 1 0 0,-1 0 0 0 0,1 0 0 0 0,-1-1-1 0 0,1 1 1 0 0,-1 0 0 0 0,0 0 0 0 0,1 0-1 0 0,-1 1 1 0 0,0-1 0 0 0,0 0-1 0 0,0 0 1 0 0,0 1 0 0 0,0-1 0 0 0,0 1-1 0 0,0-1 1 0 0,0 1 0 0 0,-1-1-1 0 0,1 1 1 0 0,0 2 0 0 0,0 0 38 0 0,-1 0 1 0 0,0-1-1 0 0,0 1 1 0 0,0 0-1 0 0,0 0 1 0 0,-1-1-1 0 0,1 1 1 0 0,-1 0-1 0 0,0-1 0 0 0,-2 6 1 0 0,-2 3 169 0 0,0 0 0 0 0,-1 0 0 0 0,-1-1 0 0 0,0 1 0 0 0,-10 11 0 0 0,10-14-146 0 0,0-1-1 0 0,-1 0 1 0 0,0-1-1 0 0,-1 0 1 0 0,0 0-1 0 0,0-1 1 0 0,0 0 0 0 0,-1-1-1 0 0,0 0 1 0 0,0 0-1 0 0,0-1 1 0 0,-1 0-1 0 0,1-1 1 0 0,-1 0-1 0 0,0-1 1 0 0,0 0 0 0 0,0-1-1 0 0,0 0 1 0 0,0 0-1 0 0,0-1 1 0 0,0-1-1 0 0,-21-3 1 0 0,29 3-66 0 0,1 0-1 0 0,0 1 1 0 0,-1-1 0 0 0,1 0 0 0 0,-1 0 0 0 0,1 0-1 0 0,0 0 1 0 0,0-1 0 0 0,0 1 0 0 0,0-1-1 0 0,0 1 1 0 0,-3-4 0 0 0,4 5 62 0 0,29-23 1025 0 0,-14 17-761 0 0,-1 0 1 0 0,1 1 0 0 0,0 0 0 0 0,0 1 0 0 0,1 1-1 0 0,-1 0 1 0 0,20-1 0 0 0,-34 4-189 0 0,2 0 236 0 0,-16 53-24356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32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14 148 0 0,'-21'-10'2649'0'0,"10"6"2835"0"0,-9 9 10223 0 0,28-2-15247 0 0,1 1-1 0 0,0-1 1 0 0,-1-1-1 0 0,1 1 0 0 0,0-2 1 0 0,12 2-1 0 0,11 2-18 0 0,0 3-182 0 0,190 38 578 0 0,-163-37-784 0 0,108 3 0 0 0,-60-1 895 0 0,-107-8-870 0 0,-1 0-1 0 0,1 0 0 0 0,-1 0 0 0 0,0 0 1 0 0,0-1-1 0 0,0 1 0 0 0,0 0 1 0 0,0-1-1 0 0,-2 4 0 0 0,-177 237 530 0 0,138-178-535 0 0,-63 134 0 0 0,84-153-302 0 0,2 1 0 0 0,2 1 1 0 0,-21 95-1 0 0,38-143 143 0 0,0 0 1 0 0,0 0-1 0 0,-1 0 0 0 0,1 0 1 0 0,0 1-1 0 0,0-1 0 0 0,0 0 1 0 0,0 0-1 0 0,0 0 0 0 0,0 1 1 0 0,0-1-1 0 0,0 0 0 0 0,-1 0 1 0 0,1 1-1 0 0,0-1 0 0 0,0 0 1 0 0,0 0-1 0 0,0 1 0 0 0,0-1 1 0 0,0 0-1 0 0,0 0 0 0 0,0 0 1 0 0,0 1-1 0 0,1-1 0 0 0,-1 0 1 0 0,0 0-1 0 0,0 1 0 0 0,0-1 1 0 0,0 0-1 0 0,0 0 0 0 0,0 0 1 0 0,0 1-1 0 0,0-1 0 0 0,1 0 1 0 0,-1 0-1 0 0,0 0 0 0 0,0 1 1 0 0,0-1-1 0 0,0 0 0 0 0,1 0 1 0 0,-1 0-1 0 0,0 0 0 0 0,0 0 0 0 0,0 0 1 0 0,1 1-1 0 0,-1-1 0 0 0,0 0 1 0 0,1 0-1 0 0,9-11-3562 0 0,9-24-4134 0 0,-17 25 5264 0 0,-1 8 1605 0 0,-1 0 1 0 0,1-1-1 0 0,-1 1 0 0 0,1 0 0 0 0,-1-1 0 0 0,0 1 0 0 0,0 0 0 0 0,0-1 0 0 0,0 1 0 0 0,-1 0 0 0 0,0-4 0 0 0,1 4 15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33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14 112 0 0,'-8'-13'21714'0'0,"-1"20"-22190"0"0,8-5-84 0 0,-29 27 2497 0 0,1 1 0 0 0,-47 66 0 0 0,-36 77-1621 0 0,105-162-163 0 0,-81 141 741 0 0,88-151-877 0 0,0-1 0 0 0,0 0 0 0 0,-1 0-1 0 0,1 0 1 0 0,0 0 0 0 0,0 0 0 0 0,0 1 0 0 0,0-1 0 0 0,0 0 0 0 0,0 0-1 0 0,0 0 1 0 0,0 0 0 0 0,0 0 0 0 0,0 1 0 0 0,0-1 0 0 0,0 0 0 0 0,0 0 0 0 0,0 0-1 0 0,0 0 1 0 0,0 1 0 0 0,0-1 0 0 0,1 0 0 0 0,-1 0 0 0 0,0 0 0 0 0,0 0 0 0 0,0 0-1 0 0,0 0 1 0 0,0 1 0 0 0,0-1 0 0 0,0 0 0 0 0,0 0 0 0 0,0 0 0 0 0,1 0-1 0 0,-1 0 1 0 0,0 0 0 0 0,0 0 0 0 0,0 0 0 0 0,0 1 0 0 0,0-1 0 0 0,1 0 0 0 0,-1 0-1 0 0,0 0 1 0 0,0 0 0 0 0,0 0 0 0 0,13 2 257 0 0,15-4-165 0 0,-26 2-34 0 0,71-6 67 0 0,1 3 1 0 0,-1 3-1 0 0,0 4 1 0 0,84 14-1 0 0,-44 0-50 0 0,41 9 10 0 0,-115-14 42 0 0,-38-12-90 0 0,-2 33 754 0 0,-46 102-668 0 0,15-38-102 0 0,14-48-20 0 0,0 0-12 0 0,-28 56-1 0 0,16-46 2 0 0,3 2-1 0 0,2 1 1 0 0,-26 101-1 0 0,6 41 30 0 0,45-205-37 0 0,0 1-1 0 0,0-1 0 0 0,0 1 1 0 0,-1-1-1 0 0,1 0 0 0 0,0 1 0 0 0,0-1 1 0 0,0 1-1 0 0,0-1 0 0 0,-1 0 1 0 0,1 1-1 0 0,0-1 0 0 0,0 0 1 0 0,-1 1-1 0 0,1-1 0 0 0,0 0 1 0 0,-1 1-1 0 0,1-1 0 0 0,0 0 1 0 0,-1 0-1 0 0,1 1 0 0 0,0-1 1 0 0,-1 0-1 0 0,1 0 0 0 0,-1 0 1 0 0,1 1-1 0 0,0-1 0 0 0,-1 0 1 0 0,1 0-1 0 0,-1 0 0 0 0,1 0 1 0 0,-1 0-1 0 0,-14-7-13 0 0,-15-24 23 0 0,26 26-16 0 0,-3-3-370 0 0,1-1 1 0 0,0 0-1 0 0,0 0 0 0 0,1 0 0 0 0,1-1 0 0 0,-1 0 1 0 0,2 0-1 0 0,-1 0 0 0 0,-1-11 0 0 0,-4-7-4357 0 0,-2-1-3302 0 0,7 20 2505 0 0,-9 7-3198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07:08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575 0 256 0 0,'1'23'2679'0'0,"-4"38"4419"0"0,-1-44-6321 0 0,0-1 0 0 0,-2 1 0 0 0,0-1 0 0 0,-14 26 1 0 0,10-21 273 0 0,1 0 0 0 0,-8 24 1 0 0,-3 33 1881 0 0,13-45-2233 0 0,-1 0 0 0 0,-2 0 0 0 0,-1-1 0 0 0,-2 0 0 0 0,-25 44 0 0 0,-3-11-632 0 0,-3-3 1 0 0,-2-2-1 0 0,-75 75 0 0 0,79-90-50 0 0,25-26-64 0 0,0-1 1 0 0,-27 21 0 0 0,39-35 1351 0 0,-8 5-6333 0 0,19-22-1996 0 0,1 3 5275 0 0,2 0 1 0 0,0 1 0 0 0,0 0 0 0 0,11-8-1 0 0,12-13-1786 0 0,-24 21 2740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45 204 0 0,'0'4'11776'0'0,"1"-3"-11728"0"0,3 0 89 0 0,0-1 0 0 0,0 1 0 0 0,0-1 1 0 0,0 0-1 0 0,0 0 0 0 0,0-1 0 0 0,0 1 0 0 0,0-1 1 0 0,7-1-1 0 0,42-16 1635 0 0,-24 8-1284 0 0,7 3-947 0 0,9-4-413 0 0,-45 11 812 0 0,0 0 0 0 0,1 0 0 0 0,-1 0 0 0 0,0-1 1 0 0,1 1-1 0 0,-1 0 0 0 0,1 0 0 0 0,-1 0 0 0 0,0 0 1 0 0,1 0-1 0 0,-1-1 0 0 0,0 1 0 0 0,1 0 0 0 0,-1 0 0 0 0,1 0 1 0 0,-1 0-1 0 0,0 0 0 0 0,1 0 0 0 0,-1 0 0 0 0,1 1 1 0 0,-1-1-1 0 0,0 0 0 0 0,1 0 0 0 0,-1 0 0 0 0,0 0 1 0 0,1 0-1 0 0,-1 0 0 0 0,0 1 0 0 0,1-1 0 0 0,-1 0 0 0 0,0 0 1 0 0,1 1-1 0 0,-1-1 0 0 0,1 14-3097 0 0,-9 12-2283 0 0,-4-11 2979 0 0,5-10 1784 0 0</inkml:trace>
  <inkml:trace contextRef="#ctx0" brushRef="#br0" timeOffset="1">8 194 136 0 0,'-8'2'13495'0'0,"24"-2"-5106"0"0,-5-2-10124 0 0,103-16 6195 0 0,-92 16-5150 0 0,0 0-1 0 0,1 2 1 0 0,24 3 0 0 0,-16 8-4932 0 0,-14 1-3885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07:08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19 248 0 0,'1'-2'292'0'0,"1"1"-1"0"0,-1-1 1 0 0,0 1-1 0 0,1 0 1 0 0,-1-1 0 0 0,1 1-1 0 0,-1 0 1 0 0,1 0 0 0 0,-1 0-1 0 0,1 0 1 0 0,2-1-1 0 0,6 0 6750 0 0,0 33-3326 0 0,-9-13-2674 0 0,1-1 1 0 0,0 0 0 0 0,1 1 0 0 0,1-2 0 0 0,1 1 0 0 0,8 20-1 0 0,48 93 1414 0 0,-45-99-2157 0 0,30 42 1 0 0,-36-61-300 0 0,-1 0 1 0 0,1 0 0 0 0,1-1 0 0 0,0 0-1 0 0,23 16 1 0 0,-33-26-163 0 0,0-1-1 0 0,0 1 1 0 0,0 0 0 0 0,1 0-1 0 0,-1 0 1 0 0,0 0 0 0 0,0 0-1 0 0,0 0 1 0 0,-1 0 0 0 0,1 0-1 0 0,0 0 1 0 0,0 0-1 0 0,0 0 1 0 0,-1 1 0 0 0,1-1-1 0 0,-1 0 1 0 0,1 0 0 0 0,-1 1-1 0 0,1-1 1 0 0,-1 0 0 0 0,0 1-1 0 0,0-1 1 0 0,0 1 0 0 0,0-1-1 0 0,0 0 1 0 0,0 1 0 0 0,0-1-1 0 0,0 2 1 0 0,-1 0-858 0 0,-1 0-1 0 0,1 0 1 0 0,0 0-1 0 0,-1 0 1 0 0,0-1-1 0 0,1 1 1 0 0,-1 0-1 0 0,0-1 1 0 0,-1 0 0 0 0,1 1-1 0 0,-3 1 1 0 0,-10-5-5661 0 0,9 1 5733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4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398 20 112 0 0,'-1'-1'141'0'0,"1"0"0"0"0,0 1 1 0 0,0-1-1 0 0,0 0 0 0 0,0 1 0 0 0,0-1 1 0 0,0 0-1 0 0,0 1 0 0 0,0-1 0 0 0,0 0 0 0 0,1 1 1 0 0,-1-1-1 0 0,0 1 0 0 0,0-1 0 0 0,1 0 1 0 0,-1 1-1 0 0,0-1 0 0 0,1 1 0 0 0,-1-1 0 0 0,0 0 1 0 0,1 1-1 0 0,-1-1 0 0 0,1 1 0 0 0,-1 0 1 0 0,1-1-1 0 0,-1 1 0 0 0,1-1 0 0 0,-1 1 0 0 0,1 0 1 0 0,-1-1-1 0 0,1 1 0 0 0,0 0 0 0 0,-1-1 1 0 0,1 1-1 0 0,-1 0 0 0 0,1 0 0 0 0,0 0 0 0 0,-1 0 1 0 0,1 0-1 0 0,0 0 0 0 0,-1 0 0 0 0,1 0 0 0 0,0 0 1 0 0,-1 0-1 0 0,1 0 0 0 0,0 0 0 0 0,-1 0 1 0 0,1 0-1 0 0,0 1 0 0 0,-1-1 0 0 0,1 0 0 0 0,-1 0 1 0 0,1 1-1 0 0,0-1 0 0 0,-1 0 0 0 0,2 2 1 0 0,0-1 568 0 0,1 0 1 0 0,-1 1 0 0 0,1-1-1 0 0,-1 1 1 0 0,0 0 0 0 0,0 0-1 0 0,0 0 1 0 0,0 0 0 0 0,0 0-1 0 0,0 1 1 0 0,0-1 0 0 0,2 4-1 0 0,-2 1 299 0 0,0 1-1 0 0,0-1 1 0 0,-1 1 0 0 0,0 0-1 0 0,0-1 1 0 0,-1 15-1 0 0,0-8-330 0 0,-2 0 0 0 0,0 1 0 0 0,-4 13-1 0 0,-7 12-45 0 0,-24 57 0 0 0,30-82-167 0 0,-78 196 798 0 0,30-68-1324 0 0,-113 207 0 0 0,159-334-298 0 0,-34 52-775 0 0,39-62 420 0 0,0-1 1 0 0,-1 0-1 0 0,0 0 0 0 0,0 0 0 0 0,-7 4 1 0 0,56-53-18051 0 0,-11 10 15262 0 0,-20 21 2410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5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74 384 0 0,'40'-46'8641'0'0,"-10"18"3773"0"0,-2 42-7487 0 0,-8 7-4246 0 0,-2 1 0 0 0,0 0 0 0 0,-1 1 0 0 0,-2 1 0 0 0,17 32-1 0 0,35 52-7 0 0,-42-72-873 0 0,21 28 116 0 0,-42-59-639 0 0,1 1 1 0 0,0-1-1 0 0,1 0 0 0 0,-1 0 0 0 0,1-1 0 0 0,0 0 1 0 0,0 0-1 0 0,7 4 0 0 0,-11-8-733 0 0,0 1 0 0 0,1-1 0 0 0,-1 1 1 0 0,0-1-1 0 0,0 0 0 0 0,1 0 0 0 0,-1 0 0 0 0,0 0 0 0 0,0 0 1 0 0,3-1-1 0 0,5 1-1158 0 0,-4-3-2137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5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433 49 448 0 0,'9'-18'1499'0'0,"7"-4"4355"0"0,-16 21-5464 0 0,1 1-1 0 0,-1-1 1 0 0,1 0 0 0 0,-1 1-1 0 0,1-1 1 0 0,0 0-1 0 0,-1 1 1 0 0,1-1-1 0 0,0 1 1 0 0,-1 0-1 0 0,1-1 1 0 0,0 1-1 0 0,0-1 1 0 0,0 1 0 0 0,0 0-1 0 0,-1 0 1 0 0,1-1-1 0 0,0 1 1 0 0,1 0-1 0 0,-1 1-101 0 0,0-1 0 0 0,0 1-1 0 0,-1-1 1 0 0,1 1-1 0 0,0-1 1 0 0,0 1 0 0 0,-1 0-1 0 0,1-1 1 0 0,-1 1 0 0 0,1 0-1 0 0,-1-1 1 0 0,1 1 0 0 0,-1 0-1 0 0,1 0 1 0 0,-1 0 0 0 0,0 0-1 0 0,1-1 1 0 0,-1 1 0 0 0,0 0-1 0 0,0 0 1 0 0,0 0-1 0 0,1 0 1 0 0,-1 0 0 0 0,0 1-1 0 0,0 3 131 0 0,0 0 0 0 0,0 1-1 0 0,0-1 1 0 0,-1 0-1 0 0,1 1 1 0 0,-1-1-1 0 0,0 0 1 0 0,-1 0 0 0 0,0 0-1 0 0,-2 6 1 0 0,-26 51 339 0 0,23-50-493 0 0,-224 386 1127 0 0,55-149-4926 0 0,147-213-2450 0 0,44-47-6487 0 0,-6 5 10493 0 0,16-16-2098 0 0,-17 13 3020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5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30 472 0 0,'9'-8'410'0'0,"-7"5"489"0"0,1 1-1 0 0,0-1 0 0 0,-1 1 1 0 0,1 0-1 0 0,0 0 0 0 0,0 0 1 0 0,4-2-1 0 0,-5 3-550 0 0,-1 1 1 0 0,0 0-1 0 0,0 0 1 0 0,0 0-1 0 0,0 0 0 0 0,0-1 1 0 0,1 1-1 0 0,-1 1 1 0 0,0-1-1 0 0,0 0 1 0 0,0 0-1 0 0,0 0 0 0 0,0 1 1 0 0,1-1-1 0 0,-1 0 1 0 0,0 1-1 0 0,0-1 0 0 0,0 1 1 0 0,0 0-1 0 0,0-1 1 0 0,0 1-1 0 0,0 0 1 0 0,-1-1-1 0 0,1 1 0 0 0,0 0 1 0 0,0 0-1 0 0,0 0 1 0 0,0 1-1 0 0,46 39 5618 0 0,-34-31-5296 0 0,-1 0 0 0 0,18 19 0 0 0,44 61 105 0 0,-37-42-962 0 0,3-1 0 0 0,1-2 0 0 0,51 41 0 0 0,-80-76-946 0 0,3 3-25 0 0,-42-25-20959 0 0,15 8 20861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6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475 28 920 0 0,'14'-16'1452'0'0,"-13"15"-717"0"0,1-1-1 0 0,0 1 1 0 0,0 0-1 0 0,0 0 1 0 0,0 0-1 0 0,0 0 1 0 0,0 0-1 0 0,0 0 1 0 0,0 1-1 0 0,0-1 1 0 0,3 0-1 0 0,-5 1-403 0 0,1 0 0 0 0,0 0 0 0 0,-1 0 0 0 0,1 0-1 0 0,0 0 1 0 0,-1 0 0 0 0,1 0 0 0 0,0 1-1 0 0,-1-1 1 0 0,1 0 0 0 0,0 0 0 0 0,-1 0 0 0 0,1 1-1 0 0,-1-1 1 0 0,1 0 0 0 0,0 1 0 0 0,-1-1 0 0 0,1 0-1 0 0,-1 1 1 0 0,1-1 0 0 0,-1 1 0 0 0,1-1-1 0 0,-1 1 1 0 0,1-1 0 0 0,-1 2 0 0 0,1-1-37 0 0,-1 0 1 0 0,1 1 0 0 0,-1-1-1 0 0,0 1 1 0 0,1-1 0 0 0,-1 1 0 0 0,0 0-1 0 0,0-1 1 0 0,0 1 0 0 0,-1-1-1 0 0,1 1 1 0 0,0-1 0 0 0,0 1-1 0 0,-1-1 1 0 0,1 1 0 0 0,-1 1-1 0 0,-7 16 388 0 0,-1 0 0 0 0,0 0 0 0 0,-2-1 0 0 0,-12 18 0 0 0,-12 20-21 0 0,-66 134 743 0 0,-78 132-632 0 0,163-297-962 0 0,-35 41 1 0 0,10-26-1740 0 0,34-34 310 0 0,-1-1-1 0 0,0 0 1 0 0,-16 8-1 0 0,28-34-9258 0 0,8 1 5843 0 0,22-17 990 0 0,-22 26 2617 0 0,-2 1 633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6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22 756 0 0,'13'-4'1587'0'0,"1"1"-1"0"0,0 0 1 0 0,-1 1 0 0 0,18 0-1 0 0,21-4 7594 0 0,-48 6-8690 0 0,-1-1 1 0 0,0 1-1 0 0,1 0 0 0 0,-1 0 1 0 0,0 0-1 0 0,1 1 1 0 0,-1-1-1 0 0,0 1 0 0 0,0-1 1 0 0,1 1-1 0 0,5 3 0 0 0,-4-1-127 0 0,1 0 0 0 0,-1 0-1 0 0,-1 0 1 0 0,1 1-1 0 0,0-1 1 0 0,5 7-1 0 0,3 5-121 0 0,0 1-1 0 0,-1 0 0 0 0,11 19 1 0 0,-12-17 205 0 0,33 50-413 0 0,89 104 0 0 0,-94-139-2158 0 0,-11-16-4151 0 0,-22-48-10889 0 0,-11 24 15826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7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525 36 292 0 0,'-6'-16'1549'0'0,"1"3"883"0"0,3 6 2025 0 0,-4 22 2133 0 0,0 0-3773 0 0,0 8-599 0 0,-1-1 0 0 0,-12 29 0 0 0,-29 43 92 0 0,-69 81-2057 0 0,101-154 48 0 0,-95 127-215 0 0,-38 54-2218 0 0,122-170-2322 0 0,31-40-1500 0 0,11-10 3263 0 0,-9 11 1146 0 0,76-108-8547 0 0,-72 99 9387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7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29 252 0 0,'5'-4'1131'0'0,"0"1"-1"0"0,1-1 1 0 0,0 1-1 0 0,-1 0 1 0 0,1 1-1 0 0,0 0 1 0 0,1 0-1 0 0,-1 0 1 0 0,11-2-1 0 0,-15 4-499 0 0,1 0-1 0 0,0 0 0 0 0,0 0 1 0 0,0 1-1 0 0,-1-1 0 0 0,1 1 1 0 0,0-1-1 0 0,0 1 1 0 0,-1 0-1 0 0,1 0 0 0 0,-1 0 1 0 0,5 3-1 0 0,17 19 2043 0 0,26 52 1748 0 0,14 42-3114 0 0,-52-95-1038 0 0,1 2-140 0 0,1 1-1 0 0,33 42 1 0 0,-40-58-543 0 0,1-1 1 0 0,0 0-1 0 0,0 0 0 0 0,1-1 0 0 0,0 0 0 0 0,0-1 0 0 0,1 0 1 0 0,0 0-1 0 0,0-1 0 0 0,12 5 0 0 0,-13-7-455 0 0,-2-1-992 0 0,0 1-1 0 0,0 0 0 0 0,0 0 1 0 0,9 6-1 0 0,-14-8 1465 0 0,-1 0-1 0 0,0 0 1 0 0,0 0 0 0 0,0-1-1 0 0,0 1 1 0 0,0 1-1 0 0,0-1 1 0 0,0 0 0 0 0,0 0-1 0 0,0 0 1 0 0,-1 0 0 0 0,1 1-1 0 0,0-1 1 0 0,-1 0-1 0 0,1 1 1 0 0,-1-1 0 0 0,0 0-1 0 0,1 1 1 0 0,-1-1-1 0 0,0 1 1 0 0,0-1 0 0 0,1 1-1 0 0,-1-1 1 0 0,-1 0-1 0 0,1 1 1 0 0,0-1 0 0 0,0 1-1 0 0,0-1 1 0 0,-1 3 0 0 0,-2 3-921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7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430 36 648 0 0,'-1'-14'762'0'0,"7"-8"10662"0"0,1 33-5472 0 0,-5-5-5074 0 0,0 0 1 0 0,0 1-1 0 0,-1-1 1 0 0,0 1-1 0 0,0-1 1 0 0,-1 1-1 0 0,0-1 1 0 0,0 1 0 0 0,-1 7-1 0 0,-1-3-232 0 0,-1 0 0 0 0,1 0 0 0 0,-2 0 0 0 0,-8 18-1 0 0,-5 4-715 0 0,-1-1-1 0 0,-32 41 0 0 0,20-32 821 0 0,-98 132-1108 0 0,49-70-1045 0 0,11-21-2250 0 0,31-40-4551 0 0,62-64-8167 0 0,-18 15 15414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53 188 0 0,'2'-7'23467'0'0,"16"-3"-18989"0"0,13-2-7640 0 0,-22 9 5458 0 0,12-3-1901 0 0,1 1 0 0 0,0 2 0 0 0,0 0 0 0 0,27 0 0 0 0,-49 3-394 0 0,0 0-1 0 0,1 0 1 0 0,-1 0-1 0 0,1 0 1 0 0,-1 0 0 0 0,0 0-1 0 0,1 1 1 0 0,-1-1-1 0 0,0 0 1 0 0,1 0-1 0 0,-1 0 1 0 0,0 0 0 0 0,1 1-1 0 0,-1-1 1 0 0,0 0-1 0 0,0 0 1 0 0,1 1 0 0 0,-1-1-1 0 0,0 0 1 0 0,0 0-1 0 0,1 1 1 0 0,-1-1-1 0 0,0 0 1 0 0,0 1 0 0 0,0-1-1 0 0,0 0 1 0 0,1 1-1 0 0,-1-1 1 0 0,0 0 0 0 0,0 1-1 0 0,0-1 1 0 0,0 1-1 0 0,0-1 1 0 0,0 0 0 0 0,0 1-1 0 0,0-1 1 0 0,0 0-1 0 0,0 1 1 0 0,0-1-1 0 0,0 0 1 0 0,0 1 0 0 0,-1-1-1 0 0,1 1 1 0 0,0-1-1 0 0,0 0 1 0 0,0 1 0 0 0,0-1-1 0 0,-1 0 1 0 0,1 0-1 0 0,0 1 1 0 0,0-1-1 0 0,-1 1 1 0 0,-11 19-55 0 0,12-20 55 0 0,-177 235 58 0 0,175-232-49 0 0,0 1 0 0 0,-1 0 0 0 0,2-1 0 0 0,-1 1-1 0 0,0 0 1 0 0,1 0 0 0 0,0 0 0 0 0,0 0 0 0 0,0 1 0 0 0,0-1-1 0 0,1 0 1 0 0,-1 0 0 0 0,1 1 0 0 0,0-1 0 0 0,0 0-1 0 0,2 9 1 0 0,2 0 2 0 0,0 1 0 0 0,1-1 1 0 0,11 23-1 0 0,9 25-24 0 0,-15-21-3 0 0,-1-1-1 0 0,5 78 1 0 0,-8 82-15 0 0,-14-139-27 0 0,8-60 42 0 0,-3 0-140 0 0,-1-1 1 0 0,0-1 0 0 0,1 1 0 0 0,-1 0-1 0 0,1-1 1 0 0,-1 0 0 0 0,1 0 0 0 0,0 0-1 0 0,0 0 1 0 0,0 0 0 0 0,0-1-1 0 0,0 1 1 0 0,0-1 0 0 0,1 0 0 0 0,-5-5-1 0 0,-9-9-5649 0 0,-16-7-13781 0 0,27 22 18504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8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28 288 0 0,'2'-3'404'0'0,"-1"1"1"0"0,1 0-1 0 0,-1 0 0 0 0,1 0 0 0 0,0 1 1 0 0,0-1-1 0 0,0 0 0 0 0,0 1 1 0 0,0-1-1 0 0,0 1 0 0 0,1-1 0 0 0,-1 1 1 0 0,0 0-1 0 0,1 0 0 0 0,3-1 1 0 0,-5 2 94 0 0,1 0 0 0 0,0 0 1 0 0,0 0-1 0 0,0 0 1 0 0,0 0-1 0 0,0 1 1 0 0,0-1-1 0 0,0 0 1 0 0,0 1-1 0 0,0-1 0 0 0,0 1 1 0 0,0 0-1 0 0,-1 0 1 0 0,1 0-1 0 0,3 2 1 0 0,1 1 731 0 0,-1 1 0 0 0,0-1 0 0 0,0 1-1 0 0,0 1 1 0 0,5 6 0 0 0,11 17-107 0 0,-14-19-798 0 0,118 162 2705 0 0,-102-144-3312 0 0,1-2 0 0 0,2 0 1 0 0,56 43-1 0 0,-56-52-1434 0 0,-1 1-2142 0 0,-2 0-4088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8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405 9 416 0 0,'-15'-9'21705'0'0,"2"29"-12653"0"0,8-10-11273 0 0,-72 162 4924 0 0,34-81-2418 0 0,-8 28-163 0 0,27-58-861 0 0,-2-2 1 0 0,-63 102-1 0 0,61-128-693 0 0,26-31 950 0 0,1 0 0 0 0,-1 0 0 0 0,0 0 0 0 0,-1 0 0 0 0,1-1 0 0 0,0 1-1 0 0,0-1 1 0 0,-1 1 0 0 0,1-1 0 0 0,-1 0 0 0 0,1 0 0 0 0,-5 1 0 0 0,7-14-7985 0 0,1 8 7516 0 0,0 0 1 0 0,1 0-1 0 0,-1 0 0 0 0,1 1 0 0 0,2-6 0 0 0,2-1 117 0 0,0-1-1 0 0,1 1 1 0 0,12-13 0 0 0,-15 17 1374 0 0,1 1 0 0 0,0 0 0 0 0,1 0 0 0 0,-1 1 0 0 0,1 0 0 0 0,-1 0 0 0 0,1 0 0 0 0,1 1 0 0 0,9-5 0 0 0,-13 7-37 0 0,1 0 0 0 0,-1 0 1 0 0,1 1-1 0 0,0-1 0 0 0,-1 1 1 0 0,1-1-1 0 0,0 1 0 0 0,-1 1 1 0 0,1-1-1 0 0,0 0 0 0 0,-1 1 1 0 0,1 0-1 0 0,0 0 0 0 0,-1 0 1 0 0,1 0-1 0 0,-1 0 0 0 0,0 1 1 0 0,1-1-1 0 0,-1 1 1 0 0,4 3-1 0 0,6 4 561 0 0,-1 1 0 0 0,0 0 0 0 0,-1 1 0 0 0,15 18 0 0 0,35 54 612 0 0,-42-54-1925 0 0,2-2 0 0 0,28 30 0 0 0,-20-32-2020 0 0,5-9-3999 0 0,-31-15 5581 0 0,0 0 1 0 0,0 0 0 0 0,0-1 0 0 0,0 1 0 0 0,0-1 0 0 0,0 0 0 0 0,0 0 0 0 0,0 0 0 0 0,0-1-1 0 0,0 1 1 0 0,0-1 0 0 0,0 1 0 0 0,-1-1 0 0 0,1 0 0 0 0,0 0 0 0 0,0 0 0 0 0,0-1-1 0 0,-1 1 1 0 0,1-1 0 0 0,-1 1 0 0 0,1-1 0 0 0,3-3 0 0 0,0 0-813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8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1 1040 0 0,'0'0'7793'0'0,"4"31"1809"0"0,-3-24-8885 0 0,-1-1 1 0 0,0 1-1 0 0,-1-1 0 0 0,1 1 1 0 0,-1-1-1 0 0,-1 1 0 0 0,1-1 1 0 0,-1 1-1 0 0,0-1 0 0 0,-3 7 0 0 0,-36 63 530 0 0,16-32-414 0 0,-32 65 226 0 0,-66 144 169 0 0,56-103-1216 0 0,31-71-2739 0 0,33-108-14646 0 0,34-47 8113 0 0,-24 63 8312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9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0 140 0 0,'14'1'20534'0'0,"5"14"-13162"0"0,17 23-6299 0 0,-32-33 153 0 0,157 171 1384 0 0,15 16-2798 0 0,-162-175-72 0 0,32 34-1820 0 0,-43-48 1186 0 0,0 0 1 0 0,1 0-1 0 0,-1-1 1 0 0,1 0-1 0 0,0 0 0 0 0,0 0 1 0 0,6 3-1 0 0,-9-5 555 0 0,0 0 1 0 0,0 1-1 0 0,0-1 0 0 0,-1 0 1 0 0,1 0-1 0 0,0 0 0 0 0,0 0 0 0 0,0 0 1 0 0,0 0-1 0 0,0 0 0 0 0,0 0 1 0 0,0-1-1 0 0,-1 1 0 0 0,1 0 0 0 0,0 0 1 0 0,0-1-1 0 0,0 1 0 0 0,0 0 0 0 0,-1-1 1 0 0,1 1-1 0 0,0-1 0 0 0,0 1 1 0 0,-1-1-1 0 0,1 1 0 0 0,0-1 0 0 0,-1 0 1 0 0,1 1-1 0 0,-1-1 0 0 0,1 0 1 0 0,-1 0-1 0 0,1 1 0 0 0,-1-1 0 0 0,1 0 1 0 0,-1 0-1 0 0,0 0 0 0 0,1 0 0 0 0,0-3-814 0 0,0-1 0 0 0,0 1-1 0 0,0 0 1 0 0,0 0-1 0 0,-1 0 1 0 0,1-6 0 0 0,-1-1-543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51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32 848 0 0,'-1'1'416'0'0,"-1"-1"1"0"0,1 0-1 0 0,0 0 0 0 0,0 1 1 0 0,0-1-1 0 0,0 1 0 0 0,0-1 1 0 0,0 1-1 0 0,0 0 0 0 0,0-1 0 0 0,0 1 1 0 0,0 0-1 0 0,0 0 0 0 0,0-1 1 0 0,0 1-1 0 0,1 0 0 0 0,-1 0 1 0 0,0 0-1 0 0,0 0 0 0 0,1 0 1 0 0,-1 0-1 0 0,1 0 0 0 0,-1 0 0 0 0,1 0 1 0 0,0 1-1 0 0,-1-1 0 0 0,1 0 1 0 0,0 0-1 0 0,0 0 0 0 0,0 0 1 0 0,-1 1-1 0 0,1-1 0 0 0,1 0 1 0 0,-1 0-1 0 0,0 0 0 0 0,0 1 0 0 0,0-1 1 0 0,1 0-1 0 0,-1 0 0 0 0,0 0 1 0 0,1 0-1 0 0,-1 0 0 0 0,1 0 1 0 0,-1 0-1 0 0,1 0 0 0 0,0 0 1 0 0,-1 0-1 0 0,1 0 0 0 0,0 0 0 0 0,0 0 1 0 0,0 0-1 0 0,0 0 0 0 0,0-1 1 0 0,0 1-1 0 0,0 0 0 0 0,1 0 1 0 0,2 0-76 0 0,0 0 0 0 0,0 0 1 0 0,0 0-1 0 0,0-1 1 0 0,0 1-1 0 0,0-1 0 0 0,1 0 1 0 0,-1 0-1 0 0,0-1 1 0 0,0 1-1 0 0,4-2 0 0 0,52-14 208 0 0,-37 9-160 0 0,51-16-12 0 0,-43 12-241 0 0,1 1-1 0 0,51-8 1 0 0,-81 18-110 0 0,0-1-1 0 0,0 1 1 0 0,0 0-1 0 0,0 0 1 0 0,0 0-1 0 0,0 0 1 0 0,0 0-1 0 0,-1 1 1 0 0,1-1-1 0 0,0 1 0 0 0,0-1 1 0 0,0 1-1 0 0,0-1 1 0 0,0 1-1 0 0,0 0 1 0 0,-1 0-1 0 0,1 0 1 0 0,0 0-1 0 0,-1 0 1 0 0,1 1-1 0 0,2 1 1 0 0,-2 0 8 0 0,0-1 0 0 0,-1 1 0 0 0,1 0 0 0 0,-1 0 0 0 0,0-1 0 0 0,0 1 1 0 0,0 0-1 0 0,0 0 0 0 0,0 0 0 0 0,-1 0 0 0 0,1 0 0 0 0,-1 6 0 0 0,0 6 35 0 0,-1 0 0 0 0,0 0 0 0 0,-2 0 0 0 0,-5 22 1 0 0,-24 149 73 0 0,20-100-173 0 0,10-77-171 0 0,1-1 0 0 0,0 1 0 0 0,1 0 0 0 0,-1 0-1 0 0,2-1 1 0 0,-1 1 0 0 0,3 10 0 0 0,-3-18-277 0 0,-7-32-26132 0 0,4 24 25314 0 0,-2 0 182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52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33 364 0 0,'-31'-32'19163'0'0,"22"46"-16949"0"0,-28 108 2881 0 0,25-71-4428 0 0,3 1 1 0 0,2 0-1 0 0,0 85 0 0 0,6-136-643 0 0,1 0 0 0 0,0 0 0 0 0,0 0 0 0 0,0 0 0 0 0,0 0 0 0 0,0 0-1 0 0,0 0 1 0 0,0 0 0 0 0,0 0 0 0 0,0 0 0 0 0,1 0 0 0 0,-1 0 0 0 0,0 0-1 0 0,1 0 1 0 0,-1 0 0 0 0,0 0 0 0 0,1 0 0 0 0,-1 0 0 0 0,1-1 0 0 0,0 1-1 0 0,-1 0 1 0 0,1 0 0 0 0,0 0 0 0 0,-1-1 0 0 0,1 1 0 0 0,0 0 0 0 0,0-1-1 0 0,0 1 1 0 0,-1-1 0 0 0,1 1 0 0 0,0-1 0 0 0,0 1 0 0 0,0-1 0 0 0,1 1-1 0 0,2-1 37 0 0,0 0-1 0 0,0-1 1 0 0,0 1-1 0 0,0-1 1 0 0,-1 0-1 0 0,1 0 1 0 0,6-2-1 0 0,10-3-61 0 0,20-5 47 0 0,53-23-1 0 0,-6 3 2 0 0,-53 19 5 0 0,-9 3 150 0 0,1 1 0 0 0,38-6 1 0 0,-62 14-179 0 0,-1 0 1 0 0,1-1-1 0 0,0 1 1 0 0,0 0-1 0 0,0 0 1 0 0,-1 0-1 0 0,1 1 1 0 0,0-1-1 0 0,0 0 1 0 0,-1 1-1 0 0,1-1 1 0 0,0 1-1 0 0,-1 0 1 0 0,1-1-1 0 0,0 1 1 0 0,-1 0-1 0 0,1 0 1 0 0,-1 0-1 0 0,1 0 1 0 0,-1 0-1 0 0,0 0 1 0 0,1 1-1 0 0,-1-1 1 0 0,0 0-1 0 0,0 1 1 0 0,0-1-1 0 0,0 1 1 0 0,0-1-1 0 0,0 1 1 0 0,0 0-1 0 0,0-1 1 0 0,-1 1-1 0 0,1 0 1 0 0,-1-1-1 0 0,1 1 1 0 0,-1 0-1 0 0,0 0 1 0 0,0-1-1 0 0,0 4 1 0 0,1 8-3 0 0,0 0 0 0 0,-2 0 0 0 0,0 0 0 0 0,-3 18 0 0 0,2-14-11 0 0,-11 81-12 0 0,3-39 30 0 0,4 0-1 0 0,2 1 1 0 0,4 64-1 0 0,1-115-28 0 0,-1-3-1 0 0,1 1 0 0 0,-1 0 0 0 0,0-1 1 0 0,0 1-1 0 0,-1-1 0 0 0,0 1 0 0 0,-2 7 1 0 0,3-14-16 0 0,0 0 0 0 0,0 0 0 0 0,0 1 0 0 0,0-1 0 0 0,0 0 1 0 0,0 0-1 0 0,0 0 0 0 0,0 0 0 0 0,0 0 0 0 0,0 0 0 0 0,-1 1 0 0 0,1-1 1 0 0,0 0-1 0 0,0 0 0 0 0,0 0 0 0 0,0 0 0 0 0,0 0 0 0 0,0 0 1 0 0,0 0-1 0 0,-1 0 0 0 0,1 1 0 0 0,0-1 0 0 0,0 0 0 0 0,0 0 0 0 0,0 0 1 0 0,0 0-1 0 0,-1 0 0 0 0,1 0 0 0 0,0 0 0 0 0,0 0 0 0 0,0 0 0 0 0,0 0 1 0 0,-1 0-1 0 0,1 0 0 0 0,0 0 0 0 0,0 0 0 0 0,0 0 0 0 0,0 0 0 0 0,0 0 1 0 0,-1 0-1 0 0,1-1 0 0 0,0 1 0 0 0,0 0 0 0 0,0 0 0 0 0,0 0 1 0 0,-10-7-665 0 0,-5-10-888 0 0,12 11 610 0 0,-1 1 0 0 0,-1 0 0 0 0,1 0 0 0 0,-1 0 0 0 0,1 1 0 0 0,-1 0 0 0 0,0 0 0 0 0,-1 0 0 0 0,1 0 0 0 0,-1 1 0 0 0,-10-5 0 0 0,0 2-2618 0 0,-1 1 1 0 0,0 0 0 0 0,-17-1 0 0 0,-6-2 675 0 0,25 5 1920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52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23 136 768 0 0,'-3'-2'641'0'0,"0"1"0"0"0,1 0-1 0 0,-1-1 1 0 0,1 0 0 0 0,0 0-1 0 0,-1 0 1 0 0,1 0 0 0 0,0 0 0 0 0,1-13 12589 0 0,19 5-9545 0 0,28-12 245 0 0,-20 9-3280 0 0,0 1 1 0 0,1 1-1 0 0,1 1 0 0 0,0 1 1 0 0,45-8-1 0 0,-69 17-572 0 0,0-1-1 0 0,0 1 1 0 0,0 1 0 0 0,0-1-1 0 0,0 0 1 0 0,0 1 0 0 0,7 2-1 0 0,-9-3-445 0 0,0 1-1 0 0,0 0 0 0 0,0 0 0 0 0,0 0 1 0 0,0 0-1 0 0,0 0 0 0 0,-1 1 0 0 0,1-1 1 0 0,0 0-1 0 0,-1 1 0 0 0,1 0 0 0 0,1 2 1 0 0,-2-2-430 0 0,0 1 0 0 0,1-1 0 0 0,-1 1 0 0 0,0 0 0 0 0,-1-1 0 0 0,1 1 0 0 0,0 0 0 0 0,-1 0 0 0 0,0-1 0 0 0,0 1 0 0 0,0 0 0 0 0,0 0 0 0 0,0 0 0 0 0,0 0 0 0 0,-1-1 0 0 0,1 1 0 0 0,-1 0 0 0 0,0 0 0 0 0,0-1 0 0 0,0 1 0 0 0,0 0 0 0 0,-2 3 0 0 0,-4 21-5093 0 0,4-19 4270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1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16 0 0,'10'-23'24010'0'0,"2"55"-23142"0"0,24 90-408 0 0,26 68-460 0 0,-26-107-120 0 0,12 29-3901 0 0,-47-111 3065 0 0,-16-24-6538 0 0,-17-51 40 0 0,2 3 3558 0 0,22 55 3087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1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1 174 176 0 0,'0'-5'671'0'0,"1"0"0"0"0,0 0 1 0 0,0 1-1 0 0,1-1 0 0 0,-1 1 0 0 0,1-1 0 0 0,0 1 1 0 0,0-1-1 0 0,0 1 0 0 0,1 0 0 0 0,-1 0 0 0 0,1 0 1 0 0,0 0-1 0 0,0 1 0 0 0,1-1 0 0 0,-1 1 0 0 0,1 0 1 0 0,-1 0-1 0 0,1 0 0 0 0,0 0 0 0 0,0 1 0 0 0,8-4 1 0 0,47-21 5095 0 0,-4 9-3513 0 0,-53 17-2262 0 0,32-8 379 0 0,1 1 1 0 0,0 1-1 0 0,0 2 0 0 0,59-2 1 0 0,-91 8-335 0 0,1-1 1 0 0,-1 0-1 0 0,0 1 1 0 0,1 0-1 0 0,-1 0 0 0 0,0 0 1 0 0,0 0-1 0 0,0 0 1 0 0,0 0-1 0 0,0 1 1 0 0,0 0-1 0 0,0-1 1 0 0,0 1-1 0 0,-1 0 1 0 0,1 0-1 0 0,-1 1 1 0 0,1-1-1 0 0,-1 1 0 0 0,0-1 1 0 0,0 1-1 0 0,0 0 1 0 0,0-1-1 0 0,0 1 1 0 0,-1 0-1 0 0,1 0 1 0 0,-1 0-1 0 0,0 1 1 0 0,1 4-1 0 0,4 10 76 0 0,-2 1 0 0 0,-1 0 1 0 0,3 37-1 0 0,-4-26-102 0 0,7 144-548 0 0,-9-100-3629 0 0,-1-25-1992 0 0,2-48 5654 0 0,-1 1 1 0 0,0-1 0 0 0,0 1-1 0 0,0 0 1 0 0,0-1 0 0 0,-1 1-1 0 0,1-1 1 0 0,0 1 0 0 0,-1-1-1 0 0,1 0 1 0 0,0 1 0 0 0,-1-1-1 0 0,0 1 1 0 0,1-1-1 0 0,-1 0 1 0 0,0 1 0 0 0,0-1-1 0 0,0 0 1 0 0,0 0 0 0 0,0 0-1 0 0,0 0 1 0 0,0 1 0 0 0,0-2-1 0 0,0 1 1 0 0,0 0 0 0 0,-1 0-1 0 0,1 0 1 0 0,0 0-1 0 0,-3 0 1 0 0,-1 1-393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19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22 990 644 0 0,'-22'10'16681'0'0,"37"-9"-12545"0"0,-8-2-3656 0 0,1 0 1 0 0,-1 0 0 0 0,0 0 0 0 0,0-1-1 0 0,0 0 1 0 0,-1-1 0 0 0,1 1 0 0 0,7-6-1 0 0,53-31-713 0 0,-56 32 188 0 0,-2 1 88 0 0,18-9-2897 0 0,-25 14 2193 0 0,0 0-1 0 0,0 1 1 0 0,1-1-1 0 0,-1 1 1 0 0,0-1-1 0 0,0 1 1 0 0,1 0 0 0 0,-1 0-1 0 0,0 0 1 0 0,0 0-1 0 0,5 2 1 0 0,16 4-12810 0 0,-21-10 12521 0 0</inkml:trace>
  <inkml:trace contextRef="#ctx0" brushRef="#br0" timeOffset="1">440 88 68 0 0,'5'-12'952'0'0,"0"0"0"0"0,1 1-1 0 0,8-13 1 0 0,-13 22-559 0 0,0 0-1 0 0,1 0 0 0 0,-1 0 1 0 0,1 0-1 0 0,0 1 0 0 0,-1-1 0 0 0,1 0 1 0 0,0 1-1 0 0,0-1 0 0 0,0 1 1 0 0,0-1-1 0 0,0 1 0 0 0,0 0 1 0 0,1 0-1 0 0,-1 0 0 0 0,0 0 0 0 0,1 0 1 0 0,-1 1-1 0 0,0-1 0 0 0,1 1 1 0 0,-1-1-1 0 0,1 1 0 0 0,3 0 1 0 0,-4 1-206 0 0,-1-1 1 0 0,0 0 0 0 0,0 1 0 0 0,0 0 0 0 0,0-1 0 0 0,0 1-1 0 0,0 0 1 0 0,0-1 0 0 0,0 1 0 0 0,0 0 0 0 0,0 0 0 0 0,0 0 0 0 0,-1 0-1 0 0,1 0 1 0 0,0 0 0 0 0,-1 0 0 0 0,1 0 0 0 0,0 0 0 0 0,-1 0 0 0 0,1 0-1 0 0,-1 0 1 0 0,0 0 0 0 0,1 1 0 0 0,-1-1 0 0 0,0 0 0 0 0,0 0-1 0 0,0 1 1 0 0,0-1 0 0 0,0 0 0 0 0,0 0 0 0 0,0 3 0 0 0,-6 43 1486 0 0,4-41-1331 0 0,-8 41 425 0 0,-3 0-1 0 0,-30 72 1 0 0,13-52-1601 0 0,-41 66 0 0 0,31-72-1397 0 0,36-56 1402 0 0,-1 1-1 0 0,1-1 1 0 0,-1 0-1 0 0,0-1 1 0 0,0 1-1 0 0,-1-1 1 0 0,1 0-1 0 0,-10 5 1 0 0,24-29-7891 0 0,9-12 5980 0 0,-11 19 2011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4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0 205 508 0 0,'2'-16'22021'0'0,"14"0"-15882"0"0,26-6-7245 0 0,-39 21 2091 0 0,111-57-686 0 0,1-1-1894 0 0,-35 28-3303 0 0,-75 30 5859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19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1 246 492 0 0,'63'-42'4212'0'0,"3"2"0"0"0,110-48 0 0 0,-137 69-3655 0 0,-20 10-496 0 0,0 0-1 0 0,0 1 1 0 0,1 1-1 0 0,0 1 1 0 0,0 1-1 0 0,0 0 1 0 0,38-2-1 0 0,-44 9-1632 0 0,-13-1 1313 0 0,-1-1-1 0 0,0 0 1 0 0,1 0-1 0 0,-1 1 1 0 0,1-1-1 0 0,-1 0 1 0 0,0 1 0 0 0,1-1-1 0 0,-1 0 1 0 0,0 1-1 0 0,1-1 1 0 0,-1 0-1 0 0,0 1 1 0 0,0-1-1 0 0,1 1 1 0 0,-1-1-1 0 0,0 1 1 0 0,0-1-1 0 0,0 1 1 0 0,0-1-1 0 0,0 1 1 0 0,1-1-1 0 0,-1 0 1 0 0,0 1 0 0 0,0 0-1 0 0,-6 15-5307 0 0,-1-5 6092 0 0,0-4-1258 0 0</inkml:trace>
  <inkml:trace contextRef="#ctx0" brushRef="#br0" timeOffset="1">213 298 24 0 0,'5'1'469'0'0,"-1"0"0"0"0,0 0 0 0 0,0 0 0 0 0,1-1 0 0 0,-1 1 0 0 0,1-1 0 0 0,-1 0 0 0 0,0-1 0 0 0,1 1 0 0 0,-1-1 0 0 0,0 1 0 0 0,6-3 0 0 0,57-19 3117 0 0,-46 14-2179 0 0,-9 5-1221 0 0,0-2 1 0 0,0 1 0 0 0,-1-1-1 0 0,1-1 1 0 0,-1 0 0 0 0,-1-1-1 0 0,1 0 1 0 0,-1 0 0 0 0,9-10 0 0 0,-19 17-277 0 0,0 1 1 0 0,0-1 0 0 0,1 0 0 0 0,-1 0 0 0 0,0 0 0 0 0,0 0-1 0 0,2 1-1604 0 0,-2-1 1605 0 0,0 0 0 0 0,0 0 0 0 0,0 0 0 0 0,0 0-1 0 0,0 0 1 0 0,1 0 0 0 0,-1 0 0 0 0,0 0 0 0 0,0 0 0 0 0,0 0-1 0 0,0 0 1 0 0,0 0 0 0 0,0 0 0 0 0,0 0 0 0 0,1 0 0 0 0,-1 0-1 0 0,1-2-1604 0 0,-1 2 1605 0 0,0 0 0 0 0,0-1 0 0 0,-3 17-2163 0 0,-13 21-50 0 0,-4-6 461 0 0,8-15 1055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2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34 672 0 0,'-2'2'344'0'0,"-1"-1"1"0"0,0 1-1 0 0,1 0 1 0 0,0 0-1 0 0,-1 0 0 0 0,1 1 1 0 0,0-1-1 0 0,0 0 0 0 0,0 1 1 0 0,0-1-1 0 0,1 1 0 0 0,-1 0 1 0 0,1 0-1 0 0,-1 0 1 0 0,1 0-1 0 0,0 0 0 0 0,0 0 1 0 0,0 0-1 0 0,0 6 0 0 0,1-5 260 0 0,1 1-1 0 0,0 0 0 0 0,0-1 0 0 0,0 1 1 0 0,0-1-1 0 0,1 1 0 0 0,0-1 0 0 0,0 0 0 0 0,0 0 1 0 0,0 0-1 0 0,1 0 0 0 0,5 7 0 0 0,20 27 1769 0 0,1-1 0 0 0,47 45 0 0 0,-86-138-4895 0 0,3 31 1779 0 0,-3-30-672 0 0,9 52 1363 0 0,1-1-1 0 0,1 0 1 0 0,-1 1-1 0 0,0-1 1 0 0,1 1-1 0 0,0-1 0 0 0,0 1 1 0 0,0-1-1 0 0,0 1 1 0 0,0 0-1 0 0,1 0 1 0 0,-1-1-1 0 0,4-3 1 0 0,2-2 113 0 0,0 1-1 0 0,1 0 1 0 0,0 0 0 0 0,1 1-1 0 0,-1 0 1 0 0,1 0 0 0 0,1 1-1 0 0,-1 0 1 0 0,15-6 0 0 0,-4 3 465 0 0,1 1 0 0 0,-1 1-1 0 0,40-9 1 0 0,-51 15-264 0 0,0 0 1 0 0,0 0-1 0 0,0 1 0 0 0,0 0 0 0 0,0 0 1 0 0,16 4-1 0 0,-23-4-216 0 0,1 0 1 0 0,-1 0-1 0 0,0 1 0 0 0,0 0 1 0 0,0-1-1 0 0,1 1 0 0 0,-1 0 0 0 0,0 0 1 0 0,0 0-1 0 0,0 0 0 0 0,0 1 1 0 0,0-1-1 0 0,-1 0 0 0 0,1 1 1 0 0,0-1-1 0 0,-1 1 0 0 0,1 0 1 0 0,0-1-1 0 0,-1 1 0 0 0,0 0 1 0 0,0 0-1 0 0,1 0 0 0 0,-1 0 1 0 0,0 0-1 0 0,-1 0 0 0 0,1 1 1 0 0,0-1-1 0 0,-1 0 0 0 0,1 0 0 0 0,-1 1 1 0 0,1 2-1 0 0,-2 5-23 0 0,0 1 0 0 0,0-1 1 0 0,-1 1-1 0 0,0-1 0 0 0,-1 0 0 0 0,0 0 0 0 0,-1 0 1 0 0,0 0-1 0 0,-1-1 0 0 0,0 1 0 0 0,0-1 0 0 0,-1 0 1 0 0,-8 9-1 0 0,-10 11-62 0 0,-2-2 0 0 0,-39 33 0 0 0,44-41 16 0 0,20-18 15 0 0,8-2-103 0 0,-1-1 27 0 0,0 1-1 0 0,0-1 1 0 0,0-1 0 0 0,10-4 0 0 0,0 0-842 0 0,37-10-3724 0 0,-41 14 2767 0 0,0 0 1 0 0,0-1 0 0 0,-1-1 0 0 0,1 1 0 0 0,-1-2 0 0 0,0 0 0 0 0,15-11 0 0 0,-14 8 847 0 0,-2 2 83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2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5 138 396 0 0,'-1'-5'344'0'0,"0"0"534"0"0,0 0-1 0 0,0 0 1 0 0,1 0-1 0 0,-1-1 1 0 0,2-9-1 0 0,-1 14-675 0 0,0 1 0 0 0,0-1 0 0 0,0 0 0 0 0,1 1-1 0 0,-1-1 1 0 0,0 0 0 0 0,0 1 0 0 0,1-1 0 0 0,-1 1 0 0 0,0-1 0 0 0,1 1 0 0 0,-1-1-1 0 0,0 1 1 0 0,1-1 0 0 0,-1 1 0 0 0,1-1 0 0 0,-1 1 0 0 0,1-1 0 0 0,-1 1 0 0 0,1 0 0 0 0,0-1-1 0 0,0 1 1 0 0,0-1 157 0 0,0 1 1 0 0,1 0-1 0 0,-1 0 0 0 0,0 0 0 0 0,1 0 0 0 0,-1 0 0 0 0,1 0 1 0 0,-1 1-1 0 0,0-1 0 0 0,1 0 0 0 0,-1 0 0 0 0,0 1 0 0 0,0-1 1 0 0,1 1-1 0 0,0 0 0 0 0,5 3 480 0 0,0-1 0 0 0,-1 1 0 0 0,1 1 0 0 0,-1-1-1 0 0,0 1 1 0 0,0 0 0 0 0,-1 0 0 0 0,0 1 0 0 0,6 6 0 0 0,-4-1-459 0 0,0-1-1 0 0,0 1 1 0 0,-1 0 0 0 0,0 1-1 0 0,3 12 1 0 0,-2-3-608 0 0,-1 0-1 0 0,0 1 1 0 0,-2 0-1 0 0,-1 0 1 0 0,1 42 0 0 0,-4-64-48 0 0,-3-5-1012 0 0,0-1 654 0 0,0 1 0 0 0,0-1-1 0 0,-7-8 1 0 0,4 7 546 0 0,0-2 0 0 0,1 1 0 0 0,0-1 0 0 0,0 0 0 0 0,1 0 0 0 0,0 0 0 0 0,0 0 0 0 0,1-1 0 0 0,1 0 0 0 0,0 1 0 0 0,0-1 0 0 0,1 0 0 0 0,0 0 0 0 0,1-15 0 0 0,0 18 180 0 0,0 1 1 0 0,1-1 0 0 0,0 0-1 0 0,0 1 1 0 0,1-1-1 0 0,0 1 1 0 0,0 0 0 0 0,0-1-1 0 0,1 1 1 0 0,0 0 0 0 0,0 0-1 0 0,1 1 1 0 0,0-1 0 0 0,-1 1-1 0 0,2-1 1 0 0,-1 1 0 0 0,1 1-1 0 0,0-1 1 0 0,0 1-1 0 0,0-1 1 0 0,0 2 0 0 0,9-6-1 0 0,12-4 438 0 0,-1 1 0 0 0,46-15-1 0 0,-62 24-465 0 0,0 1 0 0 0,0 0-1 0 0,1 0 1 0 0,-1 1-1 0 0,0 0 1 0 0,0 1-1 0 0,1 0 1 0 0,-1 0 0 0 0,0 1-1 0 0,0 0 1 0 0,1 1-1 0 0,10 3 1 0 0,-17-3-49 0 0,1-1 1 0 0,-1 1-1 0 0,0-1 1 0 0,1 1-1 0 0,-1 0 1 0 0,0 0-1 0 0,0 1 1 0 0,-1-1-1 0 0,1 1 1 0 0,0-1-1 0 0,-1 1 0 0 0,1 0 1 0 0,-1 0-1 0 0,0 0 1 0 0,0 0-1 0 0,2 4 1 0 0,-2-1-3 0 0,1 1 1 0 0,-1 0-1 0 0,0-1 1 0 0,-1 1-1 0 0,1 0 0 0 0,-1 0 1 0 0,0 14-1 0 0,-2 0-71 0 0,-1 0 0 0 0,0 0 0 0 0,-2 0 1 0 0,-9 33-1 0 0,8-38-421 0 0,-1 0 1 0 0,0 0 0 0 0,-1 0-1 0 0,-1-1 1 0 0,0 0 0 0 0,-15 20-1 0 0,19-29 99 0 0,-1 0-1 0 0,0 0 1 0 0,-1-1-1 0 0,1 0 1 0 0,-1 0-1 0 0,0 0 1 0 0,0-1-1 0 0,0 0 1 0 0,-1 0-1 0 0,1 0 1 0 0,-1-1-1 0 0,0 0 1 0 0,0-1-1 0 0,0 1 1 0 0,-1-1-1 0 0,1-1 1 0 0,-8 2-1 0 0,4-1-63 0 0,9-2 396 0 0,1 1 0 0 0,0-1 0 0 0,-1 1 0 0 0,1-1 0 0 0,0 0 0 0 0,-1 0-1 0 0,1 0 1 0 0,-1 0 0 0 0,1 0 0 0 0,0 0 0 0 0,-1 0 0 0 0,1 0 0 0 0,0 0 0 0 0,-1-1-1 0 0,1 1 1 0 0,0 0 0 0 0,-1-1 0 0 0,1 1 0 0 0,-2-2 0 0 0,2 1 181 0 0,5-1 12 0 0,0 0 0 0 0,1 0 0 0 0,-1 0 0 0 0,0 0 0 0 0,1 1 0 0 0,-1 0 0 0 0,1 0 0 0 0,-1 0 0 0 0,9 0 1 0 0,8-3 313 0 0,-9 1-300 0 0,0 1 1 0 0,0 0-1 0 0,1 1 1 0 0,-1 0-1 0 0,15 2 1 0 0,29 8-4347 0 0,-55-9 3709 0 0,0 1 0 0 0,1-1-1 0 0,-1 0 1 0 0,1 0 0 0 0,-1 0 0 0 0,1 0 0 0 0,-1 0-1 0 0,1 0 1 0 0,-1 0 0 0 0,1 0 0 0 0,-1-1 0 0 0,1 1-1 0 0,-1-1 1 0 0,1 1 0 0 0,-1-1 0 0 0,0 0-1 0 0,1 1 1 0 0,-1-1 0 0 0,0 0 0 0 0,0 0 0 0 0,1 0-1 0 0,1-2 1 0 0,-1-2-462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2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78 1040 0 0,'2'-9'970'0'0,"0"-1"-1"0"0,0 1 1 0 0,0 0-1 0 0,5-10 1 0 0,-6 17-667 0 0,0 1 1 0 0,0-1 0 0 0,0 1-1 0 0,0-1 1 0 0,0 1-1 0 0,0-1 1 0 0,0 1-1 0 0,0-1 1 0 0,0 1 0 0 0,1 0-1 0 0,-1 0 1 0 0,0 0-1 0 0,3-1 1 0 0,-3 1-73 0 0,-1 1-1 0 0,1 0 1 0 0,0 0 0 0 0,0-1-1 0 0,0 1 1 0 0,0 0 0 0 0,0 0 0 0 0,0 0-1 0 0,0 0 1 0 0,0 0 0 0 0,0 1-1 0 0,0-1 1 0 0,0 0 0 0 0,0 0-1 0 0,0 1 1 0 0,0-1 0 0 0,-1 0 0 0 0,1 1-1 0 0,0-1 1 0 0,0 1 0 0 0,0-1-1 0 0,0 1 1 0 0,-1-1 0 0 0,1 1-1 0 0,0 0 1 0 0,0 0 0 0 0,2 2 171 0 0,-1 0-1 0 0,0 0 1 0 0,0 1 0 0 0,0-1 0 0 0,0 0 0 0 0,-1 1-1 0 0,1-1 1 0 0,-1 1 0 0 0,0 0 0 0 0,0-1 0 0 0,0 1-1 0 0,0 0 1 0 0,0 5 0 0 0,0 50 1398 0 0,-3-29-1444 0 0,-1 0 0 0 0,-2 0 0 0 0,-14 53 0 0 0,14-69-771 0 0,0-1-1 0 0,0 1 1 0 0,-1-1-1 0 0,-1 0 1 0 0,0-1 0 0 0,-1 0-1 0 0,0 0 1 0 0,-1 0-1 0 0,-1-1 1 0 0,-11 11 0 0 0,-1-9-2443 0 0,8-14-2356 0 0,14-2 5048 0 0,1 0 0 0 0,0-1 0 0 0,0 1-1 0 0,1 0 1 0 0,-1 0 0 0 0,0 0 0 0 0,3-3 0 0 0,6-8 457 0 0,1 1 1 0 0,0 0 0 0 0,0 0-1 0 0,1 1 1 0 0,1 1 0 0 0,22-16 0 0 0,-4 6 1634 0 0,66-32 0 0 0,-76 42-1280 0 0,1 2 0 0 0,1 0 0 0 0,0 2 0 0 0,0 0-1 0 0,44-6 1 0 0,-64 12-772 0 0,0 1 0 0 0,1 0 0 0 0,-1 0 0 0 0,0 0-1 0 0,0 0 1 0 0,1 1 0 0 0,-1-1 0 0 0,0 1 0 0 0,0 0-1 0 0,0 0 1 0 0,0 0 0 0 0,0 0 0 0 0,0 1 0 0 0,4 1-1 0 0,-6-2-186 0 0,0 0-1 0 0,0 0 0 0 0,0 0 0 0 0,0 1 1 0 0,0-1-1 0 0,0 0 0 0 0,0 0 0 0 0,-1 1 1 0 0,1-1-1 0 0,0 0 0 0 0,-1 1 0 0 0,1-1 1 0 0,-1 1-1 0 0,1-1 0 0 0,-1 1 0 0 0,0-1 1 0 0,0 1-1 0 0,0-1 0 0 0,1 1 0 0 0,-1-1 1 0 0,-1 1-1 0 0,1-1 0 0 0,0 1 0 0 0,0-1 0 0 0,-1 1 1 0 0,1-1-1 0 0,0 0 0 0 0,-1 1 0 0 0,0-1 1 0 0,1 1-1 0 0,-2 1 0 0 0,-2 5-1269 0 0,0-1 1 0 0,-1 0-1 0 0,1 0 0 0 0,-7 7 1 0 0,4-5 753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2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83 812 0 0,'0'0'1010'0'0,"28"2"4493"0"0,-6-5-1705 0 0,42-11 0 0 0,-51 10-3493 0 0,0-1 0 0 0,0 0 1 0 0,0 0-1 0 0,-1-1 0 0 0,0-1 0 0 0,0 0 1 0 0,19-15-1 0 0,-22 15-1643 0 0,-15 28-12353 0 0,0-10 14538 0 0,-7 11-2627 0 0,4-8 1011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2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20 24 0 0,'-5'5'730'0'0,"0"1"-1"0"0,1 0 1 0 0,0-1 0 0 0,0 2 0 0 0,0-1-1 0 0,1 0 1 0 0,0 1 0 0 0,0 0 0 0 0,-2 10-1 0 0,4-13-245 0 0,0 0-1 0 0,1-1 1 0 0,0 1-1 0 0,0-1 1 0 0,0 1-1 0 0,0 0 1 0 0,0-1-1 0 0,1 1 1 0 0,-1 0-1 0 0,1-1 1 0 0,0 1-1 0 0,0-1 1 0 0,0 1-1 0 0,1-1 1 0 0,-1 0-1 0 0,1 0 1 0 0,0 1-1 0 0,0-1 1 0 0,0 0-1 0 0,4 4 1 0 0,45 50 3634 0 0,-51-58-4093 0 0,-1-1-1 0 0,1 0 0 0 0,0 1 0 0 0,-1-1 1 0 0,1 0-1 0 0,0 1 0 0 0,0-1 0 0 0,0 0 1 0 0,0 1-1 0 0,0-1 0 0 0,0 0 0 0 0,1 1 1 0 0,-1-1-1 0 0,1-2 0 0 0,10-33-639 0 0,-6 18 231 0 0,-1 10 303 0 0,0 0 1 0 0,0 0 0 0 0,1 1-1 0 0,0-1 1 0 0,1 1-1 0 0,0 0 1 0 0,0 1-1 0 0,1-1 1 0 0,-1 1-1 0 0,2 1 1 0 0,-1-1-1 0 0,1 1 1 0 0,0 0 0 0 0,0 1-1 0 0,0 0 1 0 0,1 0-1 0 0,0 1 1 0 0,0 0-1 0 0,0 1 1 0 0,17-5-1 0 0,-24 8 84 0 0,0-1-1 0 0,0 1 0 0 0,0 0 1 0 0,0 0-1 0 0,0 0 0 0 0,0 0 1 0 0,0 0-1 0 0,0 0 0 0 0,0 1 1 0 0,0-1-1 0 0,0 1 0 0 0,0-1 1 0 0,-1 1-1 0 0,1 0 0 0 0,0 0 0 0 0,0 0 1 0 0,0 0-1 0 0,-1 0 0 0 0,1 0 1 0 0,-1 0-1 0 0,1 0 0 0 0,-1 1 1 0 0,3 2-1 0 0,-2-1-2 0 0,-1 0 0 0 0,1 0 0 0 0,-1 0 1 0 0,1 0-1 0 0,-1 1 0 0 0,0-1 0 0 0,0 1 0 0 0,-1-1 0 0 0,1 1 0 0 0,-1-1 1 0 0,0 1-1 0 0,0 4 0 0 0,0 4-7 0 0,-1 0 0 0 0,-1 1 0 0 0,0-1 0 0 0,-1 0 1 0 0,0 0-1 0 0,-9 19 0 0 0,6-19 3 0 0,0 0 0 0 0,-1 0 0 0 0,0-1 1 0 0,-1 0-1 0 0,-1 0 0 0 0,-9 10 0 0 0,12-15 11 0 0,-1 0 0 0 0,1-1 0 0 0,-1 0 1 0 0,0 0-1 0 0,0 0 0 0 0,0-1 0 0 0,-1 0 0 0 0,1-1 0 0 0,-1 1 0 0 0,-15 3 0 0 0,20-8 1825 0 0,10-6-1150 0 0,12-5-85 0 0,-8 7-520 0 0,1-1 0 0 0,0 2 0 0 0,19-5 0 0 0,-26 8-680 0 0,0-1 0 0 0,1 1-1 0 0,-1 1 1 0 0,1-1-1 0 0,-1 1 1 0 0,1 0-1 0 0,-1 0 1 0 0,1 1 0 0 0,-1 0-1 0 0,9 1 1 0 0,-13-1 276 0 0,0-1 0 0 0,-1 1 1 0 0,1-1-1 0 0,0 0 0 0 0,0 1 1 0 0,-1-1-1 0 0,1 1 0 0 0,0 0 0 0 0,0-1 1 0 0,-1 1-1 0 0,1 0 0 0 0,-1-1 1 0 0,1 1-1 0 0,-1 0 0 0 0,1 0 0 0 0,-1-1 1 0 0,1 1-1 0 0,-1 0 0 0 0,0 0 0 0 0,1 0 1 0 0,-1 0-1 0 0,0-1 0 0 0,0 1 1 0 0,1 0-1 0 0,-1 0 0 0 0,0 0 0 0 0,0 0 1 0 0,0 0-1 0 0,0 0 0 0 0,0 0 1 0 0,-1 0-1 0 0,1 1 0 0 0,-8 18-3152 0 0,3-12 2405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23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4709 3677 384 0 0,'0'0'100'0'0,"-1"1"0"0"0,1-1-1 0 0,0 0 1 0 0,-1 0 0 0 0,1 0-1 0 0,0 0 1 0 0,0 1 0 0 0,0-1 0 0 0,-1 0-1 0 0,1 0 1 0 0,0 0 0 0 0,0 1 0 0 0,0-1-1 0 0,0 0 1 0 0,-1 0 0 0 0,1 1 0 0 0,0-1-1 0 0,0 0 1 0 0,0 0 0 0 0,0 1-1 0 0,0-1 1 0 0,0 0 0 0 0,0 0 0 0 0,0 1-1 0 0,0-1 1 0 0,0 0 0 0 0,0 1 0 0 0,0-1-1 0 0,0 0 1 0 0,0 0 0 0 0,0 1 0 0 0,0-1-1 0 0,0 0 1 0 0,0 1 0 0 0,0-1 0 0 0,0 0-1 0 0,0 0 1 0 0,0 1 0 0 0,0-1-1 0 0,1 0 1 0 0,-1 1 0 0 0,15 4 2772 0 0,18-4-190 0 0,-7-5-2035 0 0,-1 0 0 0 0,0-2 0 0 0,0 0 1 0 0,0-2-1 0 0,36-17 0 0 0,69-31 416 0 0,-39 19-436 0 0,146-85 0 0 0,-148 63-554 0 0,-3-4-1 0 0,-2-3 1 0 0,81-84-1 0 0,-72 52 197 0 0,-4-4-1 0 0,77-114 1 0 0,-90 107 509 0 0,-5-3 0 0 0,110-240 0 0 0,-155 288-665 0 0,-2 0 0 0 0,-4-2 0 0 0,-2 0 0 0 0,-4-2 0 0 0,-2 1 0 0 0,-3-1 0 0 0,0-111 0 0 0,-11 119-64 0 0,-3 0 0 0 0,-2 1 0 0 0,-3 0-1 0 0,-3 0 1 0 0,-2 1 0 0 0,-2 1 0 0 0,-3 0-1 0 0,-3 2 1 0 0,-1 0 0 0 0,-4 2 0 0 0,-58-87 0 0 0,52 93 12 0 0,-3 0 1 0 0,-1 3 0 0 0,-2 1 0 0 0,-3 2-1 0 0,0 2 1 0 0,-3 2 0 0 0,-1 2 0 0 0,-2 2-1 0 0,-1 2 1 0 0,-73-33 0 0 0,34 29 61 0 0,-1 3 1 0 0,-2 5-1 0 0,-113-20 0 0 0,-288-17 181 0 0,303 51-248 0 0,-1 8 1 0 0,0 9-1 0 0,1 7 1 0 0,1 10 0 0 0,0 7-1 0 0,-229 66 1 0 0,-890 347 793 0 0,431-32-728 0 0,470-176-82 0 0,353-197-6 0 0,1 3 1 0 0,3 2-1 0 0,1 3 1 0 0,3 1-1 0 0,-50 62 1 0 0,57-58 16 0 0,1 1 0 0 0,3 3 0 0 0,2 1 0 0 0,-40 91 0 0 0,41-64-39 0 0,4 1 0 0 0,4 2 1 0 0,-25 155-1 0 0,42-187 36 0 0,4-1 0 0 0,1 1 0 0 0,2 0 0 0 0,3-1 0 0 0,2 0 0 0 0,3 1 0 0 0,24 89 0 0 0,19 0 104 0 0,128 246 0 0 0,-153-337-49 0 0,2 0-1 0 0,3-2 0 0 0,59 72 0 0 0,-62-89-45 0 0,2 0-1 0 0,1-2 0 0 0,2-1 0 0 0,0-2 0 0 0,57 34 0 0 0,-21-23 17 0 0,2-2 0 0 0,1-3 0 0 0,80 22 0 0 0,234 41 137 0 0,-269-76-188 0 0,1-5 0 0 0,0-6 0 0 0,1-5 0 0 0,-1-4 0 0 0,185-28 0 0 0,709-162-414 0 0,-10-54-1470 0 0,-396 105-4797 0 0,-442 112-1241 0 0,288-13-1 0 0,-404 40 6777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26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45 552 0 0,'0'0'628'0'0,"16"-14"7293"0"0,-13 14-7543 0 0,0-1 0 0 0,1 1 1 0 0,-1-1-1 0 0,0 0 0 0 0,0 0 1 0 0,1 0-1 0 0,-1 0 0 0 0,0-1 0 0 0,0 0 1 0 0,5-3-1 0 0,-5 3-251 0 0,0 0 0 0 0,0 0 0 0 0,0 1 0 0 0,0-1 0 0 0,0 1 0 0 0,0 0-1 0 0,1-1 1 0 0,-1 2 0 0 0,0-1 0 0 0,1 0 0 0 0,-1 1 0 0 0,1-1 0 0 0,6 1 0 0 0,9 3 90 0 0,1 1 1 0 0,-1 1-1 0 0,0 0 1 0 0,0 2-1 0 0,0 0 1 0 0,-1 1-1 0 0,32 19 1 0 0,116 90 143 0 0,-95-64-15 0 0,561 443 1589 0 0,-429-320-1812 0 0,-8 8 0 0 0,268 329 0 0 0,-216-192-145 0 0,212 363 0 0 0,541 1162-4162 0 0,-543-980-6891 0 0,-409-780 9988 0 0,37 74-976 0 0,-42-81 1130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6:30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715 1 232 0 0,'0'0'4252'0'0,"-3"33"1090"0"0,2-26-5076 0 0,-1 0 1 0 0,-1-1 0 0 0,1 1 0 0 0,-1-1-1 0 0,0 0 1 0 0,-1 0 0 0 0,1 0 0 0 0,-1 0-1 0 0,0-1 1 0 0,-7 8 0 0 0,-9 7 337 0 0,-28 23 0 0 0,2-2 125 0 0,-18 29 113 0 0,2 4-1 0 0,-75 120 0 0 0,117-165-812 0 0,1-1-11 0 0,5-4-18 0 0,-2 0 1 0 0,-1-2 0 0 0,-1 1 0 0 0,-1-2-1 0 0,-1-1 1 0 0,-22 19 0 0 0,34-34-172 0 0,0 1 1 0 0,0-1-1 0 0,-1-1 1 0 0,1 1-1 0 0,-1-2 1 0 0,-15 6-1 0 0,20-8 124 0 0,1 0-1 0 0,-1 0 0 0 0,1 0 0 0 0,-1 1 1 0 0,1-1-1 0 0,0 1 0 0 0,-6 4 0 0 0,9-6 56 0 0,-2 18-4489 0 0,2-18 4329 0 0,0 1-1 0 0,0 0 0 0 0,0-1 0 0 0,1 1 0 0 0,-1 0 0 0 0,0-1 0 0 0,1 1 1 0 0,-1-1-1 0 0,0 1 0 0 0,1 0 0 0 0,-1-1 0 0 0,1 1 0 0 0,-1-1 0 0 0,1 1 1 0 0,-1-1-1 0 0,1 1 0 0 0,-1-1 0 0 0,1 0 0 0 0,0 1 0 0 0,-1-1 1 0 0,1 0-1 0 0,-1 1 0 0 0,1-1 0 0 0,0 0 0 0 0,-1 0 0 0 0,1 0 0 0 0,0 1 1 0 0,-1-1-1 0 0,1 0 0 0 0,0 0 0 0 0,-1 0 0 0 0,1 0 0 0 0,0 0 1 0 0,0 0-1 0 0,-1-1 0 0 0,1 1 0 0 0,1 0 0 0 0,31-12-3300 0 0,-16 5 2041 0 0,-9 5 881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6:38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0 68 0 0,'-4'5'9082'0'0,"-3"5"-4055"0"0,3-4-4456 0 0,0 0 0 0 0,1 0 0 0 0,-1 0 0 0 0,1 0 0 0 0,1 1 0 0 0,-1 0 0 0 0,1 0 0 0 0,0-1 0 0 0,0 1 0 0 0,0 11 1 0 0,3 16 289 0 0,2 0 0 0 0,2-1 0 0 0,1 1 0 0 0,11 37 1 0 0,51 128-232 0 0,-68-199-629 0 0,78 191 391 0 0,-44-110-336 0 0,-28-68 1097 0 0,-2-6-4429 0 0,-4-20-6268 0 0,-1 10 8941 0 0,0 0 0 0 0,1 1 1 0 0,-2-1-1 0 0,1 0 1 0 0,0 1-1 0 0,0-1 0 0 0,-1 1 1 0 0,1 0-1 0 0,-1-1 1 0 0,0 1-1 0 0,0 0 0 0 0,0 0 1 0 0,0 0-1 0 0,0 0 1 0 0,0 0-1 0 0,0 0 1 0 0,-1 1-1 0 0,1-1 0 0 0,-1 1 1 0 0,-2-2-1 0 0,-1 3-351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27 264 0 0,'22'-27'19027'0'0,"-15"48"-15299"0"0,-9 19-2118 0 0,-11 61 0 0 0,-1 23-1672 0 0,12 287 119 0 0,4-357-63 0 0,1-24-14 0 0,-2 0 1 0 0,-1 0-1 0 0,-1-1 1 0 0,-9 48-1 0 0,10-76-1 0 0,0 0-1 0 0,0 0 1 0 0,0 0 0 0 0,-1 0-1 0 0,1 0 1 0 0,0-1-1 0 0,-1 1 1 0 0,1 0-1 0 0,-1 0 1 0 0,1 0-1 0 0,-1 0 1 0 0,1 0-1 0 0,-1-1 1 0 0,1 1-1 0 0,-1 0 1 0 0,0 0-1 0 0,0-1 1 0 0,1 1-1 0 0,-1-1 1 0 0,0 1 0 0 0,0-1-1 0 0,0 1 1 0 0,1-1-1 0 0,-1 1 1 0 0,0-1-1 0 0,0 1 1 0 0,0-1-1 0 0,-1 0 1 0 0,0 0-40 0 0,0 0 1 0 0,0 0 0 0 0,0 0 0 0 0,0-1-1 0 0,0 1 1 0 0,0-1 0 0 0,0 0-1 0 0,0 1 1 0 0,1-1 0 0 0,-1 0-1 0 0,0 0 1 0 0,0 0 0 0 0,-1-2 0 0 0,-3-1-241 0 0,0-1 0 0 0,1 0 0 0 0,-1 0 0 0 0,1 0 0 0 0,0-1 0 0 0,-7-11 0 0 0,10 13-162 0 0,-1-1-1 0 0,1 0 0 0 0,0 0 1 0 0,1 0-1 0 0,0 0 0 0 0,-1 0 1 0 0,2-1-1 0 0,-1 1 0 0 0,0 0 0 0 0,1-1 1 0 0,0 1-1 0 0,1-6 0 0 0,2-6-3106 0 0,0 1 0 0 0,8-24 0 0 0,-4 17 223 0 0,-5 6 1622 0 0,-2 10 1002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6:39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48 0 0,'7'5'4489'0'0,"-5"2"-3076"0"0,-2-7-1403 0 0,0 0-1 0 0,0 0 1 0 0,0 0 0 0 0,0 0-1 0 0,0 0 1 0 0,0 0-1 0 0,0 0 1 0 0,-1 0-1 0 0,1 0 1 0 0,0 0 0 0 0,0-1-1 0 0,0 1 1 0 0,0 0-1 0 0,0 0 1 0 0,0 0 0 0 0,0 0-1 0 0,0 0 1 0 0,0 0-1 0 0,-1 0 1 0 0,1 0-1 0 0,0 0 1 0 0,0 0 0 0 0,0 0-1 0 0,0 0 1 0 0,0 0-1 0 0,0 0 1 0 0,0 0-1 0 0,0 0 1 0 0,0 0 0 0 0,0 0-1 0 0,-1 1 1 0 0,1-1-1 0 0,0 0 1 0 0,0 0 0 0 0,0 0-1 0 0,0 0 1 0 0,0 0-1 0 0,0 0 1 0 0,0 0-1 0 0,0 0 1 0 0,0 0 0 0 0,0 0-1 0 0,0 0 1 0 0,0 0-1 0 0,0 0 1 0 0,0 0-1 0 0,-1 1 1 0 0,1-1 0 0 0,0 0-1 0 0,0 0 1 0 0,0 0-1 0 0,0 0 1 0 0,-3-6-4524 0 0,1 3 3063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56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37 912 0 0,'-17'-18'25229'0'0,"34"18"-24806"0"0,161-9 1182 0 0,0 0-1185 0 0,-169 9-410 0 0,17-1 59 0 0,0 1 0 0 0,0 1 0 0 0,0 1 0 0 0,0 0 0 0 0,27 6 0 0 0,-48-7-38 0 0,0 0 0 0 0,1 0 0 0 0,-1 0 0 0 0,0 1 0 0 0,0 0 0 0 0,0 0 1 0 0,-1-1-1 0 0,1 2 0 0 0,-1-1 0 0 0,1 0 0 0 0,-1 1 0 0 0,0-1 0 0 0,-1 1 0 0 0,1 0 0 0 0,-1 0 0 0 0,1 0 0 0 0,-1 0 0 0 0,-1 0 1 0 0,1 0-1 0 0,-1 0 0 0 0,0 1 0 0 0,0-1 0 0 0,0 0 0 0 0,-1 1 0 0 0,0-1 0 0 0,0 1 0 0 0,0 0 0 0 0,-1-1 0 0 0,0 7 0 0 0,-3 15 20 0 0,-3-1 0 0 0,-1 1 0 0 0,-1-1 0 0 0,-2 1 0 0 0,-17 24 0 0 0,2-1-35 0 0,9-12-1954 0 0,-20 62 5751 0 0,18-33-7799 0 0,14-41-4288 0 0,4-7-6112 0 0,-12-43 10109 0 0,2 19 3218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57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39 792 0 0,'-11'-8'1032'0'0,"-18"-15"1290"0"0,29 22-2090 0 0,-1 1 1 0 0,0-1-1 0 0,1 1 0 0 0,-1-1 0 0 0,0 1 0 0 0,0-1 1 0 0,0 1-1 0 0,0-1 0 0 0,0 1 0 0 0,0 0 0 0 0,0-1 1 0 0,0 1-1 0 0,0 0 0 0 0,0-1 0 0 0,0 1 0 0 0,0 0 1 0 0,0 0-1 0 0,-1 0 0 0 0,1 0 0 0 0,0-1 0 0 0,0 1 0 0 0,0 0 1 0 0,0 0-1 0 0,0 0 0 0 0,-1 1 0 0 0,1-1 0 0 0,-1 0 1 0 0,-13 16 5487 0 0,5 20-1546 0 0,8-25-3179 0 0,-23 70 2810 0 0,-48 105-1688 0 0,71-182-2017 0 0,1 0 0 0 0,1 0 0 0 0,-1 0 0 0 0,1-1 1 0 0,0 1-1 0 0,0 0 0 0 0,1 0 0 0 0,0-1 1 0 0,0 1-1 0 0,0 0 0 0 0,1 0 0 0 0,0-1 1 0 0,0 1-1 0 0,0-1 0 0 0,4 5 0 0 0,-4-6-77 0 0,-1 0-1 0 0,1 1 0 0 0,1-1 1 0 0,-1 0-1 0 0,1 0 0 0 0,-1 0 1 0 0,1 0-1 0 0,0 0 0 0 0,0 0 1 0 0,0 0-1 0 0,0-1 0 0 0,1 1 1 0 0,-1-1-1 0 0,1 0 0 0 0,-1 1 1 0 0,1-1-1 0 0,0 0 0 0 0,-1 0 1 0 0,1 0-1 0 0,0-1 0 0 0,0 1 1 0 0,8 0-1 0 0,164-2 195 0 0,-96-3-194 0 0,63-2 12 0 0,-127 6 2 0 0,0 1 1 0 0,-1 0 0 0 0,0 0 0 0 0,1 1-1 0 0,-1 1 1 0 0,0-1 0 0 0,18 6 0 0 0,-29-6-13 0 0,0-1 0 0 0,1 1 0 0 0,-1 0 0 0 0,0 0 0 0 0,0 0 0 0 0,-1 0 0 0 0,1 1 0 0 0,-1-1 0 0 0,0 0 0 0 0,0 1 0 0 0,0 0 0 0 0,0-1 0 0 0,-1 1 0 0 0,1 0 0 0 0,-1 0 0 0 0,0 0 0 0 0,-1 0 1 0 0,1 0-1 0 0,-1 0 0 0 0,0 0 0 0 0,0 0 0 0 0,0 0 0 0 0,-1 1 0 0 0,0-1 0 0 0,0 6 0 0 0,-2 8 40 0 0,-1 0 0 0 0,-1 0 0 0 0,-13 28 0 0 0,8-20-58 0 0,-12 30 15 0 0,9-27-10 0 0,2 1 1 0 0,2 1-1 0 0,-4 48 1 0 0,5-21-22 0 0,6-52 1 0 0,0 0 1 0 0,0-1-1 0 0,-1 1 1 0 0,-1 0-1 0 0,1 0 1 0 0,-1-1-1 0 0,0 1 1 0 0,-1-1-1 0 0,-5 6 1 0 0,6-8-104 0 0,0 0 0 0 0,0-1 0 0 0,0 1 0 0 0,0-1 0 0 0,0 1-1 0 0,-1-1 1 0 0,1 1 0 0 0,-1-1 0 0 0,0 0 0 0 0,1 0 0 0 0,-1 0 0 0 0,0-1 0 0 0,0 1 0 0 0,0 0 0 0 0,0-1 0 0 0,0 0 0 0 0,0 0 0 0 0,0 1 0 0 0,0-1 0 0 0,0-1 0 0 0,0 1 0 0 0,0 0-1 0 0,0-1 1 0 0,0 1 0 0 0,0-1 0 0 0,0 0 0 0 0,-7-2 0 0 0,-11-3-3266 0 0,1-1-1 0 0,0 0 1 0 0,-33-16 0 0 0,28 12-2417 0 0,-29-16-822 0 0,40 21 5398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57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40 692 0 0,'-44'-39'24580'0'0,"50"42"-23939"0"0,1 0 0 0 0,0 0-1 0 0,0-1 1 0 0,0 1-1 0 0,0-1 1 0 0,1 0 0 0 0,-1-1-1 0 0,1 1 1 0 0,0-1-1 0 0,9 2 1 0 0,91 4-937 0 0,-32-3 427 0 0,-54-1-375 0 0,0 0 1 0 0,40 10 0 0 0,-11 4-1711 0 0,-47-16 1466 0 0,-1 1 1 0 0,0-1-1 0 0,0 1 0 0 0,0 0 1 0 0,-1 0-1 0 0,1-1 0 0 0,-1 1 1 0 0,1 1-1 0 0,-1-1 0 0 0,2 2 1 0 0,-3-2-68 0 0,0 0 0 0 0,-1 0 1 0 0,1 0-1 0 0,-1-1 1 0 0,0 1-1 0 0,0 0 1 0 0,0 0-1 0 0,0 0 1 0 0,0 0-1 0 0,-1-1 1 0 0,1 1-1 0 0,-1 0 1 0 0,0 0-1 0 0,0 0 1 0 0,0-1-1 0 0,0 1 1 0 0,0 0-1 0 0,-1-1 1 0 0,1 1-1 0 0,-1-1 1 0 0,1 1-1 0 0,-1-1 1 0 0,0 1-1 0 0,0-1 1 0 0,-3 2-1 0 0,-1 1-643 0 0,-1 0 0 0 0,0 0-1 0 0,-1 0 1 0 0,0-1 0 0 0,1 0 0 0 0,-13 4 0 0 0,5-2-91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6:45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858 24 360 0 0,'24'-18'6266'0'0,"-15"13"-2557"0"0,-17 13 1465 0 0,-28 27-1220 0 0,-20 17-1957 0 0,3 2-1114 0 0,16-16-213 0 0,-63 50 0 0 0,31-40-91 0 0,42-30-392 0 0,1 1 0 0 0,-45 42 0 0 0,37-28-56 0 0,-57 41 0 0 0,1-1-86 0 0,78-60-34 0 0,7-8-11 0 0,0 0 0 0 0,-1-1 0 0 0,1 1 0 0 0,-1-1 1 0 0,-8 5-1 0 0,0-2-7 0 0,1 1 0 0 0,0 0 0 0 0,-20 17 0 0 0,-19 13 48 0 0,38-28-20 0 0,13-9-1 0 0,48-26 467 0 0,52-32-489 0 0,165-127 1 0 0,-74 47 50 0 0,65-18-52 0 0,-233 143 0 0 0,-9 5 5 0 0,0-1-1 0 0,0 0 1 0 0,13-11-1 0 0,-106 76-155 0 0,-106 101 152 0 0,-67 54-33 0 0,18-25 35 0 0,199-164-8 0 0,36-23 8 0 0,0 0 0 0 0,0 0 0 0 0,0 0 0 0 0,0 0 0 0 0,0 0 0 0 0,0 0 0 0 0,0 0 1 0 0,0 0-1 0 0,0 0 0 0 0,0-1 0 0 0,0 1 0 0 0,0 0 0 0 0,0 0 0 0 0,0 0 0 0 0,0 0 0 0 0,0 0 0 0 0,0 0 0 0 0,0 0 0 0 0,0 0 0 0 0,0-1 0 0 0,0 1 0 0 0,0 0 0 0 0,0 0 1 0 0,0 0-1 0 0,0 0 0 0 0,0 0 0 0 0,0 0 0 0 0,0 0 0 0 0,0 0 0 0 0,0 0 0 0 0,-1-1 0 0 0,1 1 0 0 0,0 0 0 0 0,0 0 0 0 0,0 0 0 0 0,0 0 0 0 0,0 0 0 0 0,0 0 1 0 0,0 0-1 0 0,0 0 0 0 0,0 0 0 0 0,0 0 0 0 0,-1 0 0 0 0,1 0 0 0 0,0 0 0 0 0,0 0 0 0 0,0 0 0 0 0,0 0 0 0 0,0 0 0 0 0,0 0 0 0 0,0 0 0 0 0,0 0 0 0 0,-1 0 0 0 0,1 0 1 0 0,0 0-1 0 0,0 0 0 0 0,0 0 0 0 0,0 0 0 0 0,0 0 0 0 0,0 0 0 0 0,0 0 0 0 0,16-20 4 0 0,229-208 32 0 0,-19 20 18 0 0,-195 177-45 0 0,2 2 1 0 0,2 1 0 0 0,0 2-1 0 0,2 1 1 0 0,41-21 0 0 0,-61 37-22 0 0,0 0 0 0 0,-1-2 0 0 0,0 0 0 0 0,17-16 0 0 0,-32 27 7 0 0,-4 1-52 0 0,-1 1 53 0 0,0-1 0 0 0,1 1 1 0 0,-1 0-1 0 0,1 0 0 0 0,0 0 0 0 0,-1 1 1 0 0,1-1-1 0 0,-5 7 0 0 0,-1-2-7 0 0,-520 432 16 0 0,522-433-6 0 0,-266 224-45 0 0,261-221 51 0 0,11-9 11 0 0,21-16 12 0 0,14-12-14 0 0,47-51-1 0 0,-22 20-8 0 0,364-330 74 0 0,-400 370-56 0 0,-7 5-97 0 0,-39 27-34 0 0,-13 13 85 0 0,2 1 1 0 0,0 1-1 0 0,-50 57 0 0 0,-13 23-54 0 0,73-75 102 0 0,18-23-49 0 0,-1-1 1 0 0,0 0 0 0 0,-11 11 0 0 0,17-20 3 0 0,1 1-72 0 0,1 8 96 0 0,0 1 0 0 0,1-1 0 0 0,-1 1 0 0 0,2-1 0 0 0,4 14 0 0 0,4 12-7 0 0,4 22 15 0 0,25 58-1 0 0,-5-15 29 0 0,112 305 204 0 0,-143-396-238 0 0,-1-1 0 0 0,0 0-1 0 0,1-1 1 0 0,0 1 0 0 0,0-1 0 0 0,10 13-1 0 0,-13-19-9 0 0,-3-35-79 0 0,-17-36-4 0 0,-30-73 0 0 0,16 52 2 0 0,-17-43-63 0 0,23 66 85 0 0,3-2 0 0 0,-19-90 0 0 0,35 102 67 0 0,8 58 342 0 0,13 24-67 0 0,-1 4-233 0 0,-2 0-1 0 0,7 32 0 0 0,11 29-35 0 0,47 137 0 0 0,-37-106-8 0 0,-19-61 13 0 0,49 132 177 0 0,-68-191-192 0 0,0 0 1 0 0,0 0-1 0 0,0 0 0 0 0,0-1 1 0 0,0 1-1 0 0,0 0 0 0 0,0 0 0 0 0,0 0 1 0 0,0 0-1 0 0,0 0 0 0 0,0 0 1 0 0,0 0-1 0 0,1 0 0 0 0,-1-1 1 0 0,0 1-1 0 0,0 0 0 0 0,0 0 1 0 0,0 0-1 0 0,0 0 0 0 0,0 0 0 0 0,0 0 1 0 0,0 0-1 0 0,0 0 0 0 0,0 0 1 0 0,0 0-1 0 0,0 0 0 0 0,0 0 1 0 0,1 0-1 0 0,-1 0 0 0 0,0 0 0 0 0,0-1 1 0 0,0 1-1 0 0,0 0 0 0 0,0 0 1 0 0,0 0-1 0 0,0 0 0 0 0,0 0 1 0 0,1 0-1 0 0,-1 0 0 0 0,0 0 1 0 0,0 0-1 0 0,0 0 0 0 0,0 0 0 0 0,0 0 1 0 0,0 0-1 0 0,0 1 0 0 0,0-1 1 0 0,0 0-1 0 0,1 0 0 0 0,-1 0 1 0 0,0 0-1 0 0,0 0 0 0 0,0 0 1 0 0,2-20-13 0 0,-3-23-21 0 0,-7-22 7 0 0,-3 1 0 0 0,-2 0 0 0 0,-4 1 1 0 0,-41-104-1 0 0,55 160 25 0 0,-18-40 1 0 0,-1 1 0 0 0,-40-61-1 0 0,59 102 5 0 0,-10-10 122 0 0,14 33-17 0 0,4 20-25 0 0,0 71 1 0 0,0 10-306 0 0,-3-104-491 0 0,1 0 1 0 0,0 0 0 0 0,0 0 0 0 0,2 0 0 0 0,9 21 0 0 0,-3-20-2425 0 0,-11-16 2954 0 0,1 0 0 0 0,-1 0 0 0 0,0 0 1 0 0,1 0-1 0 0,-1 1 0 0 0,0-1 0 0 0,0 0 0 0 0,1 0 1 0 0,-1 0-1 0 0,0 0 0 0 0,1 0 0 0 0,-1 0 0 0 0,0 0 1 0 0,1 0-1 0 0,-1 0 0 0 0,0 0 0 0 0,1 0 0 0 0,-1 0 0 0 0,0 0 1 0 0,1 0-1 0 0,-1 0 0 0 0,0 0 0 0 0,1-1 0 0 0,-1 1 1 0 0,0 0-1 0 0,0 0 0 0 0,1 0 0 0 0,-1 0 0 0 0,1-1 1 0 0,0 0-231 0 0,-1-1-1 0 0,1 1 1 0 0,0 0 0 0 0,0-1 0 0 0,-1 1 0 0 0,1-1 0 0 0,0 0 0 0 0,-1 1 0 0 0,0-1 0 0 0,1 1 0 0 0,-1-1 0 0 0,0 0 0 0 0,0 1 0 0 0,0-1 0 0 0,0 0 0 0 0,0 1 0 0 0,-1-3 0 0 0,1-2-232 0 0,-1-1 1 0 0,-1 1-1 0 0,1 0 0 0 0,-1 0 0 0 0,0 0 1 0 0,-4-6-1 0 0,1-2-241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6:47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201 659 344 0 0,'0'0'767'0'0,"23"12"4563"0"0,-22-11-5107 0 0,0 1 1 0 0,0-1 0 0 0,0 1-1 0 0,0 0 1 0 0,-1 0 0 0 0,1-1-1 0 0,-1 1 1 0 0,1 0-1 0 0,-1 0 1 0 0,1 0 0 0 0,-1 0-1 0 0,0 0 1 0 0,0 0 0 0 0,0-1-1 0 0,0 1 1 0 0,0 0 0 0 0,0 0-1 0 0,-1 0 1 0 0,1 0 0 0 0,-1 0-1 0 0,1 0 1 0 0,-1-1 0 0 0,0 1-1 0 0,1 0 1 0 0,-1 0 0 0 0,0-1-1 0 0,0 1 1 0 0,-2 1 0 0 0,-2 2-127 0 0,0 0 0 0 0,-1 0 0 0 0,0-1 0 0 0,0 0 1 0 0,0 0-1 0 0,-8 4 0 0 0,-22 21 5570 0 0,36-29-5579 0 0,0 0 0 0 0,-1 0-1 0 0,1 0 1 0 0,0 0 0 0 0,0 0 0 0 0,0 0-1 0 0,0 0 1 0 0,0 0 0 0 0,13-1 1324 0 0,18-8-1413 0 0,80-45 282 0 0,-4-5 0 0 0,196-142-1 0 0,-249 160-235 0 0,73-71 0 0 0,-90 78 25 0 0,1 2-1 0 0,60-37 0 0 0,-87 62-63 0 0,0 0 1 0 0,24-9-1 0 0,-10 6-12 0 0,-24 9 4 0 0,-6 2-24 0 0,1 1 24 0 0,0 0 1 0 0,0 0-1 0 0,-1 0 1 0 0,1 0 0 0 0,1 0-1 0 0,-1 1 1 0 0,0 0-1 0 0,0 0 1 0 0,1 0-1 0 0,0 0 1 0 0,-4 4-1 0 0,-6 5-5 0 0,-109 78 23 0 0,69-54-16 0 0,-88 81-1 0 0,105-83 2 0 0,19-20 3 0 0,1 2-1 0 0,-22 26 1 0 0,95-120 18 0 0,168-208 130 0 0,-173 219-130 0 0,-43 54-15 0 0,1-1-1 0 0,0 1 0 0 0,1 1 0 0 0,0 0 0 0 0,1 0 0 0 0,16-11 0 0 0,-94 79 31 0 0,-61 70 0 0 0,23-14-1 0 0,-56 57-31 0 0,129-140-9 0 0,-1-2 1 0 0,-1-2 0 0 0,-58 35 0 0 0,-2-10 21 0 0,51-30-13 0 0,0 3 0 0 0,2 1-1 0 0,-69 55 1 0 0,100-72 1 0 0,-14 16 5 0 0,22-20-13 0 0,1-2 4 0 0,-20 10-4 0 0,-30 24-4 0 0,233-117 127 0 0,-109 48-122 0 0,-6 3-4 0 0,112-68-1 0 0,-158 79-3 0 0,-21 19 2 0 0,-6 2-40 0 0,0 0 43 0 0,0 0 0 0 0,0 0 0 0 0,0 1 0 0 0,0-1 0 0 0,0 1 0 0 0,0 0 1 0 0,1 0-1 0 0,-7 5 0 0 0,-41 29 8 0 0,42-28 1 0 0,-50 40 2 0 0,-23 16-5 0 0,75-58 1 0 0,-1 1 0 0 0,1 0 1 0 0,-10 11-1 0 0,-4 4-3 0 0,22-21-33 0 0,14-8-12643 0 0,-12 6 11874 0 0,-1 0 0 0 0,2-2 0 0 0,-5-5-5535 0 0,-1 5 5374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48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863 51 624 0 0,'1'0'307'0'0,"0"-11"1250"0"0,0-24-585 0 0,-1 35-923 0 0,0 0 0 0 0,0-1 0 0 0,0 1 1 0 0,0 0-1 0 0,0 0 0 0 0,0 0 0 0 0,0-1 1 0 0,0 1-1 0 0,0 0 0 0 0,0 0 0 0 0,0 0 1 0 0,1 0-1 0 0,-1-1 0 0 0,0 1 0 0 0,0 0 0 0 0,0 0 1 0 0,0 0-1 0 0,0 0 0 0 0,0-1 0 0 0,0 1 1 0 0,1 0-1 0 0,-1 0 0 0 0,0 0 0 0 0,0 0 1 0 0,0 0-1 0 0,0 0 0 0 0,1 0 0 0 0,-1 0 1 0 0,0-1-1 0 0,0 1 0 0 0,0 0 0 0 0,1 0 1 0 0,-1 0-1 0 0,0 0 0 0 0,0 0 0 0 0,0 0 0 0 0,0 0 1 0 0,1 0-1 0 0,-1 0 0 0 0,0 0 0 0 0,0 0 1 0 0,0 0-1 0 0,1 0 0 0 0,-1 0 0 0 0,0 1 1 0 0,13 6 2165 0 0,7 10 1887 0 0,-11-2-690 0 0,-8-12-3358 0 0,0-1-1 0 0,-1 1 0 0 0,1-1 1 0 0,-1 1-1 0 0,1-1 1 0 0,-1 1-1 0 0,0-1 0 0 0,0 1 1 0 0,0-1-1 0 0,-1 5 0 0 0,-1 13 6854 0 0,4-13-5758 0 0,-2-7-1123 0 0,0 0-1 0 0,0 1 0 0 0,1-1 1 0 0,-1 1-1 0 0,0-1 1 0 0,0 0-1 0 0,0 1 0 0 0,0-1 1 0 0,0 1-1 0 0,0-1 1 0 0,0 1-1 0 0,0-1 0 0 0,0 0 1 0 0,0 1-1 0 0,0-1 1 0 0,0 1-1 0 0,0-1 0 0 0,0 1 1 0 0,0-1-1 0 0,-1 0 1 0 0,1 1-1 0 0,0-1 0 0 0,0 1 1 0 0,0-1-1 0 0,-1 1 1 0 0,-10 22 573 0 0,-13 38 0 0 0,11-26-372 0 0,-44 109 771 0 0,-129 232 1 0 0,135-297-926 0 0,-3-2 0 0 0,-4-3 1 0 0,-3-3-1 0 0,-135 125 0 0 0,191-192-72 0 0,-29 27 17 0 0,-1-1 0 0 0,-70 45 0 0 0,80-56-24 0 0,24-18 12 0 0,32-15-8396 0 0,18-6-1735 0 0,18-7 1326 0 0,-56 25 7912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49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31 212 0 0,'0'-2'462'0'0,"1"0"0"0"0,-1 1 1 0 0,1-1-1 0 0,0 0 0 0 0,0 0 0 0 0,0 1 0 0 0,0-1 1 0 0,0 0-1 0 0,0 1 0 0 0,0-1 0 0 0,0 1 0 0 0,0 0 1 0 0,1-1-1 0 0,-1 1 0 0 0,1 0 0 0 0,-1 0 0 0 0,1 0 1 0 0,-1 0-1 0 0,3-1 0 0 0,-3 2-212 0 0,0 0 1 0 0,1 0 0 0 0,-1 0-1 0 0,0 1 1 0 0,0-1-1 0 0,1 0 1 0 0,-1 1-1 0 0,0-1 1 0 0,0 1-1 0 0,0-1 1 0 0,0 1-1 0 0,0-1 1 0 0,0 1 0 0 0,0 0-1 0 0,0 0 1 0 0,0-1-1 0 0,0 1 1 0 0,0 0-1 0 0,0 0 1 0 0,0 0-1 0 0,-1 0 1 0 0,1 0-1 0 0,0 0 1 0 0,-1 0-1 0 0,1 0 1 0 0,-1 1 0 0 0,1-1-1 0 0,-1 0 1 0 0,1 2-1 0 0,45 91 6275 0 0,64 125-4840 0 0,54 53-939 0 0,-156-259-834 0 0,32 43 268 0 0,-36-51-400 0 0,0 0 0 0 0,1-1 1 0 0,-1 1-1 0 0,1-1 0 0 0,0 0 0 0 0,0 0 1 0 0,0-1-1 0 0,7 4 0 0 0,-12-7 81 0 0,1 0 0 0 0,-1 0-1 0 0,1 0 1 0 0,-1 0-1 0 0,0 0 1 0 0,1-1 0 0 0,-1 1-1 0 0,1 0 1 0 0,-1 0 0 0 0,0 0-1 0 0,1-1 1 0 0,-1 1 0 0 0,1 0-1 0 0,-1 0 1 0 0,0-1 0 0 0,0 1-1 0 0,1 0 1 0 0,-1-1 0 0 0,0 1-1 0 0,1 0 1 0 0,-1-1 0 0 0,0 1-1 0 0,0-1 1 0 0,0 1 0 0 0,1 0-1 0 0,-1-1 1 0 0,0 1-1 0 0,0-1 1 0 0,0 1 0 0 0,0-1-1 0 0,0 1 1 0 0,0 0 0 0 0,0-1-1 0 0,0 1 1 0 0,0-1 0 0 0,0 1-1 0 0,0-1 1 0 0,0 1 0 0 0,0-1-1 0 0,0 1 1 0 0,-1-1 0 0 0,0-21-3230 0 0,-22-76-9290 0 0,22 88 11345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0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636 28 484 0 0,'5'-3'765'0'0,"-1"0"0"0"0,1-1 0 0 0,0 2 0 0 0,0-1 0 0 0,0 0 0 0 0,0 1 0 0 0,8-2 0 0 0,-11 3-462 0 0,-1 1 0 0 0,0-1 0 0 0,1 1-1 0 0,-1-1 1 0 0,1 1 0 0 0,-1 0 0 0 0,1-1-1 0 0,-1 1 1 0 0,1 0 0 0 0,-1 0 0 0 0,1 0-1 0 0,-1 0 1 0 0,1 1 0 0 0,-1-1 0 0 0,1 0-1 0 0,-1 1 1 0 0,1-1 0 0 0,-1 1 0 0 0,1-1-1 0 0,-1 1 1 0 0,0 0 0 0 0,1-1-1 0 0,-1 1 1 0 0,0 0 0 0 0,0 0 0 0 0,1 0-1 0 0,-1 0 1 0 0,0 0 0 0 0,0 0 0 0 0,0 0-1 0 0,0 0 1 0 0,1 2 0 0 0,-2-1-65 0 0,0 0 0 0 0,1 0 0 0 0,-1 0 0 0 0,0 0 0 0 0,0 0 0 0 0,0 0 0 0 0,0 0 0 0 0,-1-1 0 0 0,1 1 0 0 0,0 0 0 0 0,-1 0 0 0 0,1 0 0 0 0,-1 0 0 0 0,0-1 0 0 0,-1 3 0 0 0,-16 31 1691 0 0,11-21-1184 0 0,-141 288 3895 0 0,-64 154-3154 0 0,206-445-1474 0 0,-56 128-420 0 0,-95 153 0 0 0,150-281 143 0 0,0-1-1 0 0,-1 0 0 0 0,-13 14 1 0 0,-7-5-1797 0 0,26-18 1650 0 0,0 0 0 0 0,0 0-1 0 0,-1-1 1 0 0,1 1 0 0 0,0-1-1 0 0,0 0 1 0 0,0 1 0 0 0,-1-1-1 0 0,1 0 1 0 0,0 0 0 0 0,0-1-1 0 0,-4 1 1 0 0,6 0 233 0 0,-1-1 0 0 0,1 1 0 0 0,-1 0 0 0 0,1 0 0 0 0,-1 0 0 0 0,1 0 0 0 0,-1 0 0 0 0,1-1 0 0 0,-1 1 0 0 0,1 0 0 0 0,0 0 0 0 0,-1-1 0 0 0,1 1 0 0 0,-1 0 0 0 0,1-1 0 0 0,0 1 0 0 0,-1 0-1 0 0,1-1 1 0 0,0 1 0 0 0,-1-1 0 0 0,1 1 0 0 0,0-1 0 0 0,0 1 0 0 0,-1 0 0 0 0,1-1 0 0 0,0 1 0 0 0,0-1 0 0 0,0 1 0 0 0,0-1 0 0 0,0 1 0 0 0,0-2 0 0 0,6-17-5173 0 0,18-13-423 0 0,-3 11 3634 0 0,-9 10 1271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0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36 144 0 0,'0'-2'382'0'0,"0"0"0"0"0,0 0 0 0 0,1 0 0 0 0,-1 0 0 0 0,1 0 0 0 0,0 0 0 0 0,-1 0 0 0 0,1 0-1 0 0,0 1 1 0 0,0-1 0 0 0,0 0 0 0 0,1 1 0 0 0,-1-1 0 0 0,0 1 0 0 0,0-1 0 0 0,1 1 0 0 0,-1-1 0 0 0,3-1 0 0 0,-2 3-47 0 0,-1 0-1 0 0,0 0 1 0 0,1 0 0 0 0,-1 0-1 0 0,1 0 1 0 0,-1 0 0 0 0,0 1-1 0 0,1-1 1 0 0,-1 0 0 0 0,0 1-1 0 0,0-1 1 0 0,1 1 0 0 0,-1 0 0 0 0,0-1-1 0 0,0 1 1 0 0,0 0 0 0 0,0 0-1 0 0,0-1 1 0 0,0 1 0 0 0,0 0-1 0 0,0 0 1 0 0,0 0 0 0 0,0 0-1 0 0,0 0 1 0 0,0 1 0 0 0,-1-1 0 0 0,2 2-1 0 0,26 45 4198 0 0,4 32-1894 0 0,-22-55-1947 0 0,21 58 365 0 0,76 180 532 0 0,-84-214-1441 0 0,2-1 0 0 0,2-1 0 0 0,41 52 0 0 0,-54-82-266 0 0,1 0 0 0 0,32 28 0 0 0,-1-13-2335 0 0,-40-29 1191 0 0,0 0-1 0 0,1 0 1 0 0,-1-1-1 0 0,0 0 1 0 0,13 2 0 0 0,-16-4 531 0 0,1 0 0 0 0,-1 0 0 0 0,0-1 0 0 0,1 1 0 0 0,-1-1 0 0 0,1 0 0 0 0,-1 0 0 0 0,0 0 0 0 0,0 0 0 0 0,1-1 0 0 0,-1 1 0 0 0,0-1 0 0 0,0 0 0 0 0,0 0 0 0 0,-1 0 0 0 0,4-3 0 0 0,14-8-2333 0 0,-7 6 1688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6 752 0 0,'0'-6'11278'0'0,"2"11"-7560"0"0,-5 15-1609 0 0,-3-9-1163 0 0,5-8-826 0 0,0-1-1 0 0,-1 1 0 0 0,1-1 0 0 0,-1 1 0 0 0,1-1 1 0 0,-1 1-1 0 0,0-1 0 0 0,0 0 0 0 0,0 0 0 0 0,-1 0 1 0 0,-2 2-1 0 0,1-1-713 0 0,1 1-1 0 0,-1-1 1 0 0,1 1 0 0 0,0-1 0 0 0,0 1-1 0 0,1 0 1 0 0,-1 0 0 0 0,1 0-1 0 0,0 1 1 0 0,0-1 0 0 0,0 1 0 0 0,-2 8-1 0 0,0 0-2380 0 0</inkml:trace>
  <inkml:trace contextRef="#ctx0" brushRef="#br0" timeOffset="1">214 6 716 0 0,'7'0'803'0'0,"0"0"1"0"0,1 1-1 0 0,-1 0 0 0 0,0 0 0 0 0,0 1 1 0 0,-1 0-1 0 0,1 0 0 0 0,0 1 1 0 0,0-1-1 0 0,-1 2 0 0 0,0-1 0 0 0,0 1 1 0 0,0-1-1 0 0,9 9 0 0 0,1 3 1598 0 0,-1 0 0 0 0,-1 2 0 0 0,18 25 0 0 0,-28-37-2251 0 0,7 13-1220 0 0,-6-10-2443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1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600 14 368 0 0,'-7'-14'5517'0'0,"10"27"2056"0"0,-2 4-6213 0 0,-4 7 304 0 0,-1-1 0 0 0,-2 1 1 0 0,0-1-1 0 0,-12 28 0 0 0,-46 90 660 0 0,25-58-1336 0 0,-25 60-290 0 0,-132 307 48 0 0,191-438-879 0 0,-78 182 131 0 0,32-101-1482 0 0,33-64-979 0 0,-22 27 1 0 0,51-75-11430 0 0,18-26 9763 0 0,1 9 1769 0 0,-15 16 1438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1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28 192 0 0,'10'-22'2905'0'0,"-10"21"-2689"0"0,1 1-1 0 0,-1-1 1 0 0,1 1 0 0 0,-1-1 0 0 0,1 1-1 0 0,-1 0 1 0 0,1-1 0 0 0,-1 1 0 0 0,1 0-1 0 0,-1-1 1 0 0,1 1 0 0 0,-1 0 0 0 0,1 0-1 0 0,0 0 1 0 0,-1-1 0 0 0,1 1 0 0 0,0 0-1 0 0,-1 0 1 0 0,1 0 0 0 0,-1 0 0 0 0,1 0-1 0 0,1 0 1 0 0,0 1 342 0 0,0 0 0 0 0,1 1 0 0 0,-1-1 0 0 0,0 0 0 0 0,0 1 0 0 0,0-1 1 0 0,0 1-1 0 0,0 0 0 0 0,0 0 0 0 0,0-1 0 0 0,-1 1 0 0 0,1 0 0 0 0,0 1 0 0 0,1 3 0 0 0,116 201 8151 0 0,-84-138-8510 0 0,3-2 0 0 0,3-2 0 0 0,53 63 0 0 0,-89-122-117 0 0,7 8-1708 0 0,1 0 0 0 0,0 0 0 0 0,27 20 0 0 0,-36-31 855 0 0,1 0-1 0 0,0 0 0 0 0,0 0 0 0 0,0-1 1 0 0,0 0-1 0 0,0 0 0 0 0,0 0 0 0 0,1-1 1 0 0,-1 1-1 0 0,1-1 0 0 0,-1-1 0 0 0,1 1 1 0 0,-1-1-1 0 0,1 0 0 0 0,-1 0 0 0 0,1-1 1 0 0,7-1-1 0 0,20-6-2560 0 0,-18 3 1934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1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570 34 244 0 0,'0'-11'152'0'0,"5"-12"10611"0"0,0 37-6595 0 0,-4-5-3229 0 0,0-1 1 0 0,0 1 0 0 0,-1 0 0 0 0,0 0-1 0 0,0 0 1 0 0,-1 0 0 0 0,-2 9 0 0 0,-17 61 1209 0 0,-151 403 1092 0 0,110-325-2925 0 0,41-103-269 0 0,-30 83-512 0 0,-119 227 1 0 0,117-289-1665 0 0,16-26-3828 0 0,71-87-9044 0 0,-13 6 12311 0 0,-9 13 1594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2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36 100 0 0,'3'-4'619'0'0,"1"0"1"0"0,0 0-1 0 0,0 0 0 0 0,0 0 1 0 0,0 1-1 0 0,6-4 0 0 0,-9 6-415 0 0,1 0 0 0 0,-1 0 0 0 0,0 1 0 0 0,1-1 0 0 0,-1 1 0 0 0,1-1 0 0 0,-1 1 0 0 0,1 0 0 0 0,-1 0 0 0 0,1 0 0 0 0,-1-1 0 0 0,1 1 0 0 0,-1 0 0 0 0,1 1 0 0 0,-1-1 0 0 0,1 0 0 0 0,-1 0 0 0 0,1 1 0 0 0,-1-1 0 0 0,1 1 0 0 0,-1-1 0 0 0,1 1-1 0 0,-1 0 1 0 0,0-1 0 0 0,1 1 0 0 0,-1 0 0 0 0,1 1 0 0 0,15 12 1915 0 0,-1 1-1 0 0,-1 0 1 0 0,-1 1-1 0 0,24 32 1 0 0,41 81 1386 0 0,-32-50-1855 0 0,-31-54-1439 0 0,96 146 1092 0 0,-87-137-1395 0 0,1-1 0 0 0,57 54 0 0 0,-78-82-466 0 0,1-1 0 0 0,0 1 0 0 0,0-1 0 0 0,0 0 0 0 0,1-1 0 0 0,8 4 0 0 0,-14-6 302 0 0,0-1 0 0 0,0 1 0 0 0,0-1 0 0 0,0 0 0 0 0,0 0 0 0 0,0 0 0 0 0,0 1 0 0 0,0-1 0 0 0,0 0 0 0 0,0 0 0 0 0,0 0 0 0 0,0-1 0 0 0,0 1 0 0 0,0 0 0 0 0,0 0 0 0 0,0 0 0 0 0,0-1 0 0 0,0 1 0 0 0,0-1 0 0 0,1 0 0 0 0,-1 0-73 0 0,0 0 0 0 0,0 0 0 0 0,-1-1-1 0 0,1 1 1 0 0,0 0 0 0 0,-1 0 0 0 0,1-1 0 0 0,-1 1 0 0 0,1 0 0 0 0,-1-1 0 0 0,0 1 0 0 0,1-1-1 0 0,-1 1 1 0 0,0 0 0 0 0,0-1 0 0 0,0 1 0 0 0,0-1 0 0 0,0 1 0 0 0,-1-3 0 0 0,0-6-839 0 0,-1 0 0 0 0,0 0 0 0 0,-1 0 0 0 0,0 0 0 0 0,0 1 0 0 0,-1-1 0 0 0,-8-13 0 0 0,0 1-176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3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475 32 192 0 0,'0'-2'342'0'0,"0"0"1"0"0,0 1-1 0 0,0-1 0 0 0,0 0 1 0 0,0 1-1 0 0,1-1 1 0 0,-1 0-1 0 0,1 1 0 0 0,-1-1 1 0 0,1 0-1 0 0,0 1 0 0 0,-1-1 1 0 0,1 1-1 0 0,0-1 0 0 0,0 1 1 0 0,4-5 3887 0 0,2 24 923 0 0,-95 208 2514 0 0,7-24-6238 0 0,-87 217-1018 0 0,102-283-4010 0 0,-5-3-5424 0 0,65-120 7318 0 0,-2 2-904 0 0,3-7-3737 0 0,9-12 5388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4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26 140 0 0,'0'-1'214'0'0,"0"-1"1"0"0,1 1-1 0 0,-1 0 1 0 0,0-1-1 0 0,1 1 0 0 0,-1 0 1 0 0,1 0-1 0 0,0 0 1 0 0,-1 0-1 0 0,1-1 0 0 0,0 1 1 0 0,0 0-1 0 0,0 0 0 0 0,0 0 1 0 0,0 1-1 0 0,0-1 1 0 0,0 0-1 0 0,0 0 0 0 0,0 0 1 0 0,0 1-1 0 0,0-1 1 0 0,1 1-1 0 0,-1-1 0 0 0,0 1 1 0 0,3-1-1 0 0,-3 1 122 0 0,1 0 0 0 0,0 1-1 0 0,0-1 1 0 0,-1 1 0 0 0,1-1-1 0 0,0 1 1 0 0,-1 0 0 0 0,1 0 0 0 0,-1-1-1 0 0,1 1 1 0 0,-1 0 0 0 0,1 1-1 0 0,-1-1 1 0 0,0 0 0 0 0,1 0 0 0 0,0 2-1 0 0,5 6 984 0 0,0 0 0 0 0,0 0 0 0 0,-1 1 0 0 0,8 17 0 0 0,120 247 6315 0 0,-110-233-7893 0 0,2 0 0 0 0,2-1 0 0 0,1-2 0 0 0,45 45 0 0 0,-52-64-1094 0 0,-18-15 218 0 0,1-1 0 0 0,-1 0 0 0 0,1 0 0 0 0,0 0 0 0 0,10 4 0 0 0,-13-7 746 0 0,0 1-1 0 0,0-1 1 0 0,1 1 0 0 0,-1-1 0 0 0,0 1-1 0 0,0-1 1 0 0,0 0 0 0 0,0 0 0 0 0,1 0-1 0 0,-1-1 1 0 0,0 1 0 0 0,0 0-1 0 0,0-1 1 0 0,0 1 0 0 0,1-1 0 0 0,-1 0-1 0 0,0 0 1 0 0,0 0 0 0 0,0 0 0 0 0,-1 0-1 0 0,1 0 1 0 0,0 0 0 0 0,0-1 0 0 0,-1 1-1 0 0,1-1 1 0 0,0 1 0 0 0,-1-1 0 0 0,0 1-1 0 0,1-1 1 0 0,-1 0 0 0 0,2-2 0 0 0,5-9-1167 0 0,1-1 184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4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19 436 0 0,'0'0'983'0'0,"16"-18"6123"0"0,-11 18-5849 0 0,0-1-1 0 0,0 1 1 0 0,0 0-1 0 0,0 0 0 0 0,0 1 1 0 0,0 0-1 0 0,10 2 0 0 0,20 2 1710 0 0,41-9 936 0 0,-57 1-3498 0 0,1 2 1 0 0,-1 0 0 0 0,0 1-1 0 0,0 1 1 0 0,0 1-1 0 0,0 0 1 0 0,21 6 0 0 0,-25-3-204 0 0,0 0 0 0 0,-1 1 0 0 0,1 1 1 0 0,-1 0-1 0 0,15 11 0 0 0,-25-15-177 0 0,0 0-1 0 0,0 0 1 0 0,0 1-1 0 0,0-1 1 0 0,-1 1-1 0 0,0 0 1 0 0,1 0 0 0 0,-2 0-1 0 0,1 1 1 0 0,0-1-1 0 0,-1 0 1 0 0,0 1-1 0 0,0 0 1 0 0,0-1-1 0 0,-1 1 1 0 0,1 0 0 0 0,-1 0-1 0 0,0 0 1 0 0,-1 0-1 0 0,1 8 1 0 0,-3 39 205 0 0,-15 81 1 0 0,-2 14-37 0 0,14-92-193 0 0,3-33-407 0 0,0 1 0 0 0,1-1-1 0 0,5 45 1 0 0,1-48-1515 0 0,6-7-6494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5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24 36 0 0,'-12'-9'1297'0'0,"10"7"-556"0"0,0-1-1 0 0,-1 1 0 0 0,0 0 0 0 0,0 0 0 0 0,1 0 0 0 0,-1 0 0 0 0,-11 2 10581 0 0,7 25-7747 0 0,-6 16-1125 0 0,-71 257 1420 0 0,80-279-3716 0 0,-2 4 44 0 0,2-1 0 0 0,1 1 0 0 0,-1 31-1 0 0,4-49-150 0 0,0 0 0 0 0,0 0 0 0 0,0 0 0 0 0,1 0 0 0 0,0 0 0 0 0,0 0 0 0 0,0 0 0 0 0,1 0 0 0 0,0-1 0 0 0,0 1 0 0 0,0 0 0 0 0,0-1 0 0 0,1 0 0 0 0,-1 1 0 0 0,1-1 0 0 0,0 0 0 0 0,1 0 0 0 0,-1-1 0 0 0,1 1 0 0 0,-1-1 0 0 0,6 4 0 0 0,-4-4-11 0 0,1-1 0 0 0,-1 0 0 0 0,0 0 0 0 0,1 0 0 0 0,-1-1 0 0 0,1 0 0 0 0,-1 0 0 0 0,1-1 0 0 0,0 1 0 0 0,-1-1 0 0 0,1 0 0 0 0,0-1 0 0 0,-1 1 0 0 0,9-3 0 0 0,7-1 10 0 0,0-2 0 0 0,26-10-1 0 0,16-8 13 0 0,-32 11-14 0 0,0 1 1 0 0,0 1 0 0 0,1 2 0 0 0,45-7-1 0 0,-74 16-34 0 0,0 0-1 0 0,0-1 0 0 0,0 2 0 0 0,-1-1 0 0 0,1 0 0 0 0,0 1 0 0 0,0-1 0 0 0,0 1 1 0 0,-1 0-1 0 0,1 0 0 0 0,0 0 0 0 0,-1 0 0 0 0,1 0 0 0 0,-1 1 0 0 0,1-1 0 0 0,-1 1 1 0 0,0-1-1 0 0,0 1 0 0 0,1 0 0 0 0,-1 0 0 0 0,0 0 0 0 0,-1 0 0 0 0,1 0 0 0 0,0 1 0 0 0,-1-1 1 0 0,1 1-1 0 0,-1-1 0 0 0,2 6 0 0 0,3 5 14 0 0,-2 1 0 0 0,0 0 0 0 0,-1 0 1 0 0,3 21-1 0 0,-3-13-2 0 0,5 41 254 0 0,-1 104 0 0 0,1 7 249 0 0,-4-144-464 0 0,-1 0 0 0 0,-2 0 0 0 0,-1 0 0 0 0,-8 59 0 0 0,7-85-87 0 0,0 0 1 0 0,0 0 0 0 0,0-1 0 0 0,-1 1 0 0 0,1-1-1 0 0,-1 1 1 0 0,0-1 0 0 0,0 1 0 0 0,0-1 0 0 0,-1 0-1 0 0,1 0 1 0 0,-1 0 0 0 0,-4 3 0 0 0,6-5-90 0 0,-1 0 0 0 0,1 0 0 0 0,-1 0 0 0 0,0 0 0 0 0,0 0 1 0 0,0 0-1 0 0,1 0 0 0 0,-1-1 0 0 0,0 1 0 0 0,0-1 0 0 0,0 0 1 0 0,0 1-1 0 0,0-1 0 0 0,0 0 0 0 0,0 0 0 0 0,0 0 0 0 0,0 0 1 0 0,0 0-1 0 0,0-1 0 0 0,0 1 0 0 0,0-1 0 0 0,0 1 0 0 0,0-1 1 0 0,0 0-1 0 0,1 0 0 0 0,-1 0 0 0 0,-2-1 0 0 0,-8-6-1865 0 0,7 6 827 0 0,1-1 0 0 0,0 0-1 0 0,-1 1 1 0 0,0 0 0 0 0,1 0 0 0 0,-8-2-1 0 0,-4 0-3030 0 0,1-1 1 0 0,0-1-1 0 0,-27-14 0 0 0,30 16 3125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5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47 105 876 0 0,'-46'-40'24135'0'0,"47"40"-23783"0"0,16-1 4233 0 0,26-12-5440 0 0,-25 8 2156 0 0,34-8-1253 0 0,1 2 0 0 0,0 2 0 0 0,1 2-1 0 0,0 3 1 0 0,0 2 0 0 0,59 6 0 0 0,-100-2-1296 0 0,-47 18-23777 0 0,24-16 23230 0 0,0-1 214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3:42.5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0 878 276 0 0,'8'2'8538'0'0,"4"-23"-8204"0"0,-2-1 0 0 0,0 1-1 0 0,7-27 1 0 0,8-50-341 0 0,19-153 0 0 0,-35 183-6 0 0,-8 67 13 0 0,38-207-84 0 0,-39 206 175 0 0,1 0-1 0 0,-1 0 1 0 0,1 0-1 0 0,-1 0 1 0 0,1 1-1 0 0,0-1 1 0 0,0 0-1 0 0,0 0 1 0 0,0 0-1 0 0,0 1 1 0 0,0-1-1 0 0,1 0 1 0 0,-1 1-1 0 0,0-1 1 0 0,3-1-1 0 0,-2 2 47 0 0,0 1 0 0 0,1-1 0 0 0,-1 0 0 0 0,0 1-1 0 0,1-1 1 0 0,-1 1 0 0 0,0 0 0 0 0,1 0 0 0 0,-1 0 0 0 0,4 0 0 0 0,6 1-531 0 0,40-5 454 0 0,0-1 1 0 0,94-23 0 0 0,29-16-15 0 0,-121 39 177 0 0,-53 5-202 0 0,13 0 2 0 0,-13 0 81 0 0,-2 0-97 0 0,1 0 0 0 0,-1 0 0 0 0,1 0 0 0 0,0 1 0 0 0,-1-1 0 0 0,1 0 0 0 0,-1 0 0 0 0,1 0 0 0 0,0 0 0 0 0,-1 1 0 0 0,1-1 0 0 0,-1 0 0 0 0,1 0 0 0 0,0 1 0 0 0,-1-1 1 0 0,1 0-1 0 0,0 1 0 0 0,-1-1 0 0 0,1 0 0 0 0,0 1 0 0 0,0-1 0 0 0,-1 1 0 0 0,1-1 0 0 0,0 0 0 0 0,0 1 0 0 0,0-1 0 0 0,0 1 0 0 0,-1-1 0 0 0,1 1 0 0 0,0-1 0 0 0,0 0 1 0 0,0 1-1 0 0,0-1 0 0 0,0 1 0 0 0,0-1 0 0 0,0 1 0 0 0,0-1 0 0 0,1 1 0 0 0,2 25-11 0 0,0-9 17 0 0,-6-4-6 0 0,-1-1-1 0 0,0 0 0 0 0,-9 18 0 0 0,7-18 0 0 0,0 1 0 0 0,1 0 0 0 0,-4 18-1 0 0,-38 134 58 0 0,27-106-66 0 0,11-24-5 0 0,1 0-1 0 0,2 0 1 0 0,1 0-1 0 0,0 59 1 0 0,6-83 2 0 0,0-1 0 0 0,1 0 0 0 0,0 0 0 0 0,0 0 0 0 0,1 0 0 0 0,0 0 0 0 0,6 10 0 0 0,6 20-16 0 0,-15-38 22 0 0,1-1 0 0 0,-1 0 0 0 0,1 1-1 0 0,-1-1 1 0 0,0 0 0 0 0,0 1 0 0 0,1-1 0 0 0,-1 1 0 0 0,0-1-1 0 0,0 1 1 0 0,0-1 0 0 0,-1 0 0 0 0,1 1 0 0 0,0-1-1 0 0,-1 1 1 0 0,1-1 0 0 0,0 0 0 0 0,-1 1 0 0 0,0-1-1 0 0,0 2 1 0 0,0-3 2 0 0,-5 16-747 0 0,5-16 749 0 0,-11 16 11 0 0,7-18-9 0 0,0 0 0 0 0,1 0 0 0 0,-1 1 1 0 0,0-1-1 0 0,0 1 0 0 0,0 0 1 0 0,0 1-1 0 0,-1-1 0 0 0,1 1 1 0 0,0 0-1 0 0,0 0 0 0 0,0 1 1 0 0,0 0-1 0 0,0 0 0 0 0,0 0 1 0 0,0 0-1 0 0,-7 3 0 0 0,4-1 8 0 0,-1-1 0 0 0,1 0 0 0 0,0-1 0 0 0,-1 0 0 0 0,1 0 0 0 0,-11-1 0 0 0,5-2-1 0 0,0 1-1 0 0,-1 0 1 0 0,1 1 0 0 0,0 0-1 0 0,-1 1 1 0 0,1 1 0 0 0,0 0-1 0 0,-16 5 1 0 0,20-4-4 0 0,-4 2 38 0 0,0 0-1 0 0,1 1 1 0 0,-17 9-1 0 0,30-15-47 0 0,-1 0 0 0 0,1 1 0 0 0,0-1 0 0 0,-1 0 0 0 0,1 1 0 0 0,-1-1 0 0 0,1 0 0 0 0,-1 1 0 0 0,1-1 0 0 0,0 0 0 0 0,-1 0 0 0 0,1 0 0 0 0,-1 1 0 0 0,1-1 0 0 0,-1 0 0 0 0,1 0 0 0 0,-1 0 0 0 0,1 0 0 0 0,-1 0 0 0 0,1 0 0 0 0,-1 0 0 0 0,1 0 0 0 0,-1 0 0 0 0,1 0 0 0 0,-1 0 0 0 0,1 0 0 0 0,-1 0 0 0 0,1-1 0 0 0,-1 1 0 0 0,1 0 0 0 0,-1 0 0 0 0,1 0 0 0 0,-1-1 0 0 0,1 1 0 0 0,-1 0 0 0 0,1-1 0 0 0,0 1 0 0 0,-1 0 0 0 0,1-1 0 0 0,0 1 0 0 0,-1-1 0 0 0,1 1 0 0 0,0 0 0 0 0,-1-1 0 0 0,1 1 0 0 0,0-1 0 0 0,0 1 0 0 0,0-1 0 0 0,-1 1-1 0 0,1-1 1 0 0,0 1 0 0 0,0-1 0 0 0,0 1 0 0 0,0-1 0 0 0,0 1 0 0 0,0-1 0 0 0,0 1 0 0 0,0-1 0 0 0,0 1 0 0 0,0-1 0 0 0,0 1 0 0 0,0-1 0 0 0,1 1 0 0 0,-1-1 0 0 0,0 1 0 0 0,0-1 0 0 0,10-31-38 0 0,-1-1-1 0 0,5-38 1 0 0,-8 34-214 0 0,16-49 1 0 0,-15 67 141 0 0,2 0-1 0 0,10-19 1 0 0,10-19-28 0 0,-4-3 95 0 0,-55 94 303 0 0,18-10-217 0 0,1 2-1 0 0,1-1 0 0 0,1 1 0 0 0,2 1 0 0 0,-9 52 1 0 0,5-21 22 0 0,2-16 1 0 0,9-41-54 0 0,0-4-10 0 0,20-57-31 0 0,18-111-1 0 0,-6 24-3 0 0,13 4 92 0 0,-42 139 416 0 0,-1 16-306 0 0,-1 15-54 0 0,-16 80 51 0 0,7-64-149 0 0,-2 78 0 0 0,5 55 299 0 0,3-157-245 0 0,-2-27-46 0 0,-3-31-32 0 0,7 6 10 0 0,1 0 0 0 0,2 0-1 0 0,1 1 1 0 0,1-1 0 0 0,2 1 0 0 0,16-46 0 0 0,-18 64 34 0 0,19-46 361 0 0,34-65 409 0 0,-48 144 253 0 0,-9-4-876 0 0,-1 0 0 0 0,0 0-1 0 0,-1 0 1 0 0,-1 0-1 0 0,-4 18 1 0 0,-1 9-23 0 0,-15 241 2770 0 0,22-282-2808 0 0,-1-2-139 0 0,0 1 15 0 0,0-1 0 0 0,1 1-1 0 0,-1-1 1 0 0,0 0 0 0 0,1 1 0 0 0,-1-1 0 0 0,0 0 0 0 0,1 1 0 0 0,-1-1 0 0 0,1 0 0 0 0,-1 0 0 0 0,1 0-1 0 0,0 1 1 0 0,-1-1 0 0 0,1 0 0 0 0,0 0 0 0 0,-1 0 0 0 0,1 0 0 0 0,0 0 0 0 0,0 0 0 0 0,0 0 0 0 0,0 0-1 0 0,0 0 1 0 0,0-1 0 0 0,-2-27 3 0 0,2 27 1 0 0,3-29 15 0 0,1 0 1 0 0,1 1 0 0 0,2-1-1 0 0,15-43 1 0 0,-5 18 0 0 0,21-52 2525 0 0,-36 123-1869 0 0,-2 24-575 0 0,-21 324 23 0 0,14-266-54 0 0,7-96-73 0 0,-5-19-186 0 0,8-41 119 0 0,19-103 0 0 0,-7 61 64 0 0,21-84 13 0 0,-33 173-9 0 0,10-20 3 0 0,-7 21 15 0 0,-7 15 36 0 0,1-3-54 0 0,-1 0 0 0 0,0 0-1 0 0,0 0 1 0 0,0 0 0 0 0,0-1-1 0 0,-1 1 1 0 0,1 0 0 0 0,0-1-1 0 0,0 1 1 0 0,0-1 0 0 0,0 1 0 0 0,-1-1-1 0 0,1 1 1 0 0,0-1 0 0 0,0 0-1 0 0,-1 0 1 0 0,1 0 0 0 0,0 1-1 0 0,-1-1 1 0 0,-1-1 0 0 0,-38 1 0 0 0,26-1 2 0 0,6 0-3 0 0,-1 0 1 0 0,1-1 0 0 0,-1 0 0 0 0,1 0 0 0 0,-17-8 0 0 0,-3 1 21 0 0,19 4-50 0 0,7 4 34 0 0,0 0 0 0 0,0-1 0 0 0,-1 1 0 0 0,1 0 0 0 0,0 0 0 0 0,-1 1 0 0 0,1-1 0 0 0,-5 0 0 0 0,7 1 72 0 0,0 0-66 0 0,-2 0-3 0 0,2 0 2 0 0,-40 5 12 0 0,40-5-11 0 0,0-1 0 0 0,0 1 0 0 0,-1 0 0 0 0,1 0 0 0 0,0 0 0 0 0,0 0 0 0 0,0 0 0 0 0,0 1 0 0 0,0-1-1 0 0,-1 0 1 0 0,1 0 0 0 0,0 1 0 0 0,0-1 0 0 0,0 1 0 0 0,0-1 0 0 0,0 1 0 0 0,0-1 0 0 0,0 1 0 0 0,0 0 0 0 0,0-1 0 0 0,0 1 0 0 0,-1 2-1 0 0,1-2 10 0 0,1 1 0 0 0,0 0 0 0 0,0 0 0 0 0,-1 0 0 0 0,1 0 0 0 0,0-1 0 0 0,0 1 0 0 0,1 0 0 0 0,-1 0 0 0 0,0 0 0 0 0,2 2 0 0 0,-1 6-71 0 0,13 192 105 0 0,-9-81-47 0 0,-2-92-8 0 0,-2 0 0 0 0,-1-1 0 0 0,-6 44 0 0 0,5-69-36 0 0,0 1 0 0 0,1-1 0 0 0,-2 0-1 0 0,1 1 1 0 0,0-1 0 0 0,-1 0 0 0 0,1 0 0 0 0,-1 0 0 0 0,0 0 0 0 0,0 0 0 0 0,0-1 0 0 0,0 1-1 0 0,-1-1 1 0 0,-2 3 0 0 0,4-9 39 0 0,0 0-1 0 0,0 0 1 0 0,0 0-1 0 0,1 0 1 0 0,0 0-1 0 0,-1-1 1 0 0,2 1 0 0 0,-1 0-1 0 0,1-4 1 0 0,-1 0-17 0 0,3-12 17 0 0,-2 18 3 0 0,0-1-1 0 0,0 0 1 0 0,-1 0-1 0 0,1 0 0 0 0,-1 1 1 0 0,0-1-1 0 0,0 0 1 0 0,0 0-1 0 0,0 0 1 0 0,0 0-1 0 0,0 1 1 0 0,-1-1-1 0 0,0 0 0 0 0,1 0 1 0 0,-1 1-1 0 0,-3-6 1 0 0,4 8-2 0 0,-1-1 0 0 0,1 1 0 0 0,-1 0 0 0 0,1 0 1 0 0,-1 0-1 0 0,1 0 0 0 0,-1 0 0 0 0,1 0 0 0 0,-1 0 0 0 0,1 0 1 0 0,-1 0-1 0 0,1 0 0 0 0,-1 0 0 0 0,1 0 0 0 0,-1 1 0 0 0,1-1 1 0 0,-1 0-1 0 0,1 0 0 0 0,0 0 0 0 0,-1 1 0 0 0,1-1 0 0 0,-1 0 1 0 0,1 1-1 0 0,-1-1 0 0 0,1 0 0 0 0,0 1 0 0 0,-1-1 0 0 0,1 0 1 0 0,0 1-1 0 0,-1-1 0 0 0,1 1 0 0 0,0-1 0 0 0,0 1 0 0 0,0-1 1 0 0,-1 0-1 0 0,1 1 0 0 0,0-1 0 0 0,0 2 0 0 0,-14 20-37 0 0,13-20 38 0 0,-12 27 15 0 0,10-21-14 0 0,0-1 1 0 0,0 0-1 0 0,-1 0 0 0 0,0 0 0 0 0,0-1 0 0 0,-9 10 0 0 0,13-15-15 0 0,-17-17-180 0 0,3 1 198 0 0,7 7 0 0 0,2 9-1 0 0,1 15-47 0 0,4-15 40 0 0,-1 1 0 0 0,1-1 1 0 0,0 1-1 0 0,-1 0 0 0 0,1-1 0 0 0,-1 1 0 0 0,1-1 0 0 0,-1 1 1 0 0,0-1-1 0 0,1 0 0 0 0,-3 3 0 0 0,-9 15-20 0 0,12-18 20 0 0,0 0-1 0 0,0 0 1 0 0,-1-1-1 0 0,1 1 1 0 0,0 0 0 0 0,-1 0-1 0 0,1-1 1 0 0,0 1-1 0 0,-1 0 1 0 0,1 0 0 0 0,-1-1-1 0 0,1 1 1 0 0,-1 0-1 0 0,0-1 1 0 0,1 1 0 0 0,-1-1-1 0 0,0 1 1 0 0,1-1-1 0 0,-1 1 1 0 0,0-1 0 0 0,0 1-1 0 0,1-1 1 0 0,-1 0-1 0 0,0 1 1 0 0,0-1-1 0 0,0 0 1 0 0,0 0 0 0 0,1 0-1 0 0,-1 0 1 0 0,-2 1-1 0 0,1-2 5 0 0,0 1 0 0 0,0 0 0 0 0,0 1 0 0 0,0-1-1 0 0,-1 0 1 0 0,1 0 0 0 0,0 1 0 0 0,0 0 0 0 0,0-1-1 0 0,0 1 1 0 0,0 0 0 0 0,0 0 0 0 0,0 0 0 0 0,1 0-1 0 0,-1 0 1 0 0,0 0 0 0 0,0 1 0 0 0,1-1 0 0 0,-3 2 95 0 0,42-12 39 0 0,-31 6-114 0 0,1 1-1 0 0,0 0 1 0 0,0 0-1 0 0,0 0 0 0 0,0 1 1 0 0,0 1-1 0 0,0-1 1 0 0,0 1-1 0 0,12 2 0 0 0,-1-2-2 0 0,-4 0 6 0 0,0 1 0 0 0,0 0-1 0 0,-1 2 1 0 0,1-1 0 0 0,18 7 0 0 0,-20-1 67 0 0,-18-1-146 0 0,-29 4-180 0 0,17-6 240 0 0,16-4-7 0 0,-1-1-1 0 0,0 1 0 0 0,0-1 1 0 0,0 0-1 0 0,0 0 0 0 0,0 1 1 0 0,0-2-1 0 0,0 1 0 0 0,1 0 0 0 0,-1 0 1 0 0,0 0-1 0 0,0-1 0 0 0,0 1 1 0 0,0-1-1 0 0,1 0 0 0 0,-1 1 0 0 0,-3-3 1 0 0,4 3-2 0 0,-23 13-102 0 0,23-13 117 0 0,-7 2-18 0 0,5-2 0 0 0,0 1-1 0 0,1-1 1 0 0,-1 0 0 0 0,0 1 0 0 0,1-1-1 0 0,-1 0 1 0 0,0-1 0 0 0,0 1 0 0 0,1 0-1 0 0,-1-1 1 0 0,0 1 0 0 0,1-1 0 0 0,-1 0-1 0 0,1 0 1 0 0,-5-2 0 0 0,-7-7-52 0 0,13 8 46 0 0,-1 1 0 0 0,1-1-1 0 0,-1 1 1 0 0,0-1 0 0 0,0 1 0 0 0,0 0 0 0 0,0 0-1 0 0,0 0 1 0 0,0 0 0 0 0,0 0 0 0 0,0 0-1 0 0,0 0 1 0 0,-1 0 0 0 0,1 1 0 0 0,0 0-1 0 0,0-1 1 0 0,-1 1 0 0 0,1 0 0 0 0,0 0 0 0 0,-1 0-1 0 0,-1 0 1 0 0,3 1 10 0 0,0-1-1 0 0,0 0 1 0 0,1 0 0 0 0,-1 0 0 0 0,0-1-1 0 0,1 1 1 0 0,-1 0 0 0 0,0 0-1 0 0,0 0 1 0 0,1 0 0 0 0,-1-1 0 0 0,0 1-1 0 0,1 0 1 0 0,-1-1 0 0 0,0 1-1 0 0,1 0 1 0 0,-1-1 0 0 0,1 1 0 0 0,-1-1-1 0 0,0 1 1 0 0,1-1 0 0 0,-1 1-1 0 0,1-1 1 0 0,-1 0 0 0 0,0 0 1 0 0,0 0 0 0 0,1 0 0 0 0,-1 0 0 0 0,0 0 1 0 0,0 1-1 0 0,0-1 0 0 0,0 0 0 0 0,0 1 0 0 0,0-1 0 0 0,0 1 0 0 0,-1-1 1 0 0,1 1-1 0 0,0-1 0 0 0,-2 1 0 0 0,-11 22 46 0 0,13-22-50 0 0,4-29 33 0 0,50-290 20 0 0,-16 175-67 0 0,-9 40 19 0 0,-17 49 30 0 0,-6 27-31 0 0,15-46 0 0 0,-14 47 3 0 0,3-6 48 0 0,-8 32-45 0 0,-3 3-2 0 0,0-1 0 0 0,1 1 0 0 0,-1 0 0 0 0,1 0 0 0 0,-1 0 0 0 0,1 0 0 0 0,0 0 0 0 0,0 0 0 0 0,0 1 0 0 0,0-1 0 0 0,0 0 0 0 0,1 0 0 0 0,-1 1 0 0 0,0 3 0 0 0,-11 42 14 0 0,-36 274-16 0 0,46-309 2 0 0,0 0 0 0 0,-1 0 0 0 0,-7 19-1 0 0,0-2-18 0 0,9-10-25 0 0,3-21 5 0 0,2-11 32 0 0,3-18 10 0 0,1-2-4 0 0,-2 1 1 0 0,-1-1-1 0 0,1-39 1 0 0,-4 49 8 0 0,0 1 0 0 0,2-1 1 0 0,0 1-1 0 0,1-1 0 0 0,11-25 1 0 0,1-9 6 0 0,-9 30-13 0 0,-4 17-4 0 0,-2 1-1 0 0,1-1 1 0 0,-1 0 0 0 0,-1 0 0 0 0,1 0 0 0 0,-1-11-1 0 0,-1 20-6 0 0,0-1 26 0 0,0 1 3 0 0,0-1 0 0 0,0 1 0 0 0,0-1 0 0 0,0 1 0 0 0,1-1 0 0 0,-1 1 0 0 0,0-1-1 0 0,0 1 1 0 0,1-1 0 0 0,-1 1 0 0 0,0-1 0 0 0,0 1 0 0 0,1-1 0 0 0,-1 1 0 0 0,1 0 0 0 0,-1-1 0 0 0,0 1 0 0 0,1 0 0 0 0,-1-1 0 0 0,1 1-1 0 0,-1 0 1 0 0,1 0 0 0 0,-1-1 0 0 0,0 1 0 0 0,1 0 0 0 0,-1 0 0 0 0,1 0 0 0 0,0 0 0 0 0,0-1 0 0 0,44 4 98 0 0,83 15-1 0 0,-80-9-114 0 0,-6-1-6 0 0,54 20 0 0 0,-54-15 25 0 0,-28-8-141 0 0,-13-5 104 0 0,-5 2-127 0 0,0-1 102 0 0,0 1 1 0 0,0 0-1 0 0,-1-1 1 0 0,1 0-1 0 0,-9 1 1 0 0,13-2 31 0 0,0 0 0 0 0,0 0 0 0 0,0 0 0 0 0,-1 0 0 0 0,1 0 0 0 0,0 0 0 0 0,0 0 0 0 0,0 0 0 0 0,0-1 0 0 0,0 1 0 0 0,0 0 0 0 0,-1 0 0 0 0,1 0 0 0 0,0 0 0 0 0,0 0 0 0 0,0 0 0 0 0,0 0 0 0 0,0 0 0 0 0,0 0 0 0 0,0 0 0 0 0,0-1 0 0 0,0 1 0 0 0,0 0 0 0 0,0 0 0 0 0,0 0 0 0 0,0 0 0 0 0,-1 0 0 0 0,1 0 0 0 0,0-1 0 0 0,0 1 0 0 0,0 0 0 0 0,0 0 0 0 0,0 0 0 0 0,0 0 0 0 0,0 0 0 0 0,0 0 0 0 0,0-1 0 0 0,0 1 0 0 0,1 0 0 0 0,-1 0 0 0 0,0 0 0 0 0,0 0 0 0 0,0 0 0 0 0,0 0 0 0 0,0 0 0 0 0,0-1 0 0 0,0 1 0 0 0,0 0 0 0 0,0 0 0 0 0,0 0 0 0 0,0 0 0 0 0,0 0 0 0 0,1 0 0 0 0,-1 0 0 0 0,0 0 0 0 0,0 0 0 0 0,0-1 0 0 0,0 1 0 0 0,0 0 0 0 0,0 0 0 0 0,0 0 0 0 0,1 0 0 0 0,10-12-6 0 0,2-4 47 0 0,-12 13 70 0 0,-2 8-42 0 0,-4 19-26 0 0,-10 33-38 0 0,-27 144 152 0 0,11-44-74 0 0,23-117-60 0 0,4-20-14 0 0,0-1 0 0 0,-2 1 0 0 0,-7 18 0 0 0,12-37-52 0 0,1-1 35 0 0,0 0 0 0 0,-1 1 0 0 0,1-1 0 0 0,0 1 0 0 0,0-1 0 0 0,-1 1 0 0 0,1-1-1 0 0,0 1 1 0 0,0-1 0 0 0,0 1 0 0 0,0-1 0 0 0,-1 1 0 0 0,1-1 0 0 0,0 1 0 0 0,0-1 0 0 0,0 1 0 0 0,0-1-1 0 0,0 1 1 0 0,0-1 0 0 0,0 1 0 0 0,1 0 0 0 0,-1-1 0 0 0,0 1 0 0 0,0-1 0 0 0,0 1 0 0 0,0-1 0 0 0,1 1 0 0 0,-1-1-1 0 0,0 0 1 0 0,0 1 0 0 0,1-1 0 0 0,-1 1 0 0 0,0-1 0 0 0,1 1 0 0 0,-1-1 0 0 0,1 0 0 0 0,-1 1 0 0 0,0-1-1 0 0,1 0 1 0 0,-1 0 0 0 0,1 1 0 0 0,0-1 0 0 0,0 1 35 0 0,-2-1-26 0 0,0 0 3 0 0,1 1 0 0 0,-1-1 1 0 0,1 1-1 0 0,-1-1 0 0 0,0 1 0 0 0,1 0 0 0 0,-1-1 1 0 0,1 1-1 0 0,0 0 0 0 0,-1-1 0 0 0,1 1 1 0 0,-1 0-1 0 0,1-1 0 0 0,0 1 0 0 0,0 0 0 0 0,-1 0 1 0 0,1-1-1 0 0,0 1 0 0 0,0 0 0 0 0,0 0 1 0 0,0 0-1 0 0,0-1 0 0 0,0 1 0 0 0,0 0 0 0 0,0 0 1 0 0,0 1-1 0 0,3 27-77 0 0,-2-27 78 0 0,-1-2-5 0 0,7 18-137 0 0,-8-19 112 0 0,-11-5 51 0 0,12 6-25 0 0,-1 0 0 0 0,1 0 0 0 0,0-1 0 0 0,0 1 0 0 0,0 0 0 0 0,0 0 0 0 0,-1 0-1 0 0,1 0 1 0 0,0 0 0 0 0,0 0 0 0 0,-1 0 0 0 0,1 0 0 0 0,0 0 0 0 0,0 0 0 0 0,0 0 0 0 0,-1-1-1 0 0,1 1 1 0 0,0 0 0 0 0,0 0 0 0 0,-1 1 0 0 0,1-1 0 0 0,0 0 0 0 0,0 0 0 0 0,0 0 0 0 0,-1 0 0 0 0,1 0-1 0 0,0 0 1 0 0,0 0 0 0 0,-1 0 0 0 0,1 0 0 0 0,0 0 0 0 0,0 1 0 0 0,0-1 0 0 0,0 0 0 0 0,-1 0 0 0 0,1 0-1 0 0,0 0 1 0 0,0 0 0 0 0,0 1 0 0 0,0-1 0 0 0,0 0 0 0 0,-1 0 0 0 0,1 0 0 0 0,0 1 0 0 0,0-1-1 0 0,0 0 1 0 0,0 0 0 0 0,0 0 0 0 0,0 1 0 0 0,0-1 0 0 0,0 2-13 0 0,0-1 0 0 0,1 1 0 0 0,-1 0 0 0 0,1-1 0 0 0,-1 1 1 0 0,1-1-1 0 0,0 1 0 0 0,0-1 0 0 0,-1 1 0 0 0,1-1 0 0 0,0 0 0 0 0,0 1 0 0 0,1-1 0 0 0,-1 0 0 0 0,0 0 1 0 0,0 0-1 0 0,0 0 0 0 0,1 0 0 0 0,-1 0 0 0 0,1 0 0 0 0,-1 0 0 0 0,0 0 0 0 0,1-1 0 0 0,0 1 0 0 0,-1 0 0 0 0,1-1 1 0 0,-1 0-1 0 0,1 1 0 0 0,0-1 0 0 0,2 0 0 0 0,-2 1 9 0 0,0-1 0 0 0,-1 1 1 0 0,1-1-1 0 0,0 1 0 0 0,0 0 0 0 0,0 0 0 0 0,0 0 1 0 0,-1 0-1 0 0,1 0 0 0 0,0 0 0 0 0,1 1 1 0 0,-3-1-2 0 0,0 0 0 0 0,0-1 0 0 0,0 1 1 0 0,-1 0-1 0 0,1-1 0 0 0,0 1 1 0 0,0 0-1 0 0,-1-1 0 0 0,1 1 1 0 0,0-1-1 0 0,0 1 0 0 0,-1 0 0 0 0,1-1 1 0 0,-1 1-1 0 0,1-1 0 0 0,-1 1 1 0 0,1-1-1 0 0,0 1 0 0 0,-1-1 0 0 0,0 0 1 0 0,1 1-1 0 0,-1-1 0 0 0,1 0 1 0 0,-1 1-1 0 0,1-1 0 0 0,-1 0 1 0 0,0 0-1 0 0,1 1 0 0 0,-2-1 0 0 0,1 1 11 0 0,-1 0-1 0 0,1-1 1 0 0,-1 1-1 0 0,1 0 0 0 0,-1-1 1 0 0,1 0-1 0 0,-1 1 1 0 0,0-1-1 0 0,1 0 1 0 0,-1 1-1 0 0,1-1 0 0 0,-1 0 1 0 0,-3-1-1 0 0,3 0-2 0 0,0 0-1 0 0,-1 1 0 0 0,1-1 1 0 0,-1 0-1 0 0,1 1 0 0 0,-1 0 1 0 0,1-1-1 0 0,-1 1 0 0 0,0 0 1 0 0,1 0-1 0 0,-1 1 0 0 0,1-1 1 0 0,-1 0-1 0 0,1 1 0 0 0,-1-1 1 0 0,1 1-1 0 0,0 0 0 0 0,-1 0 1 0 0,1 0-1 0 0,0 0 0 0 0,-1 1 1 0 0,1-1-1 0 0,-3 2 0 0 0,-14 7-7 0 0,17-9 12 0 0,1 0-1 0 0,-1-1 1 0 0,0 0 0 0 0,0 1-1 0 0,0-1 1 0 0,0 0 0 0 0,0 0-1 0 0,0 0 1 0 0,0 0 0 0 0,0 0-1 0 0,0 0 1 0 0,0-1 0 0 0,-4 0-1 0 0,5 0 1 0 0,-1 1 0 0 0,1-1-1 0 0,-1 1 1 0 0,1 0 0 0 0,-1-1-1 0 0,0 1 1 0 0,1 0-1 0 0,-1 0 1 0 0,0 0 0 0 0,1 0-1 0 0,-1 1 1 0 0,0-1 0 0 0,1 0-1 0 0,-1 1 1 0 0,1-1 0 0 0,-1 1-1 0 0,1-1 1 0 0,-1 1-1 0 0,1 0 1 0 0,-1-1 0 0 0,1 1-1 0 0,-1 0 1 0 0,0 1 0 0 0,1-1-3 0 0,0 0 0 0 0,0-1 1 0 0,0 1-1 0 0,0-1 1 0 0,0 1-1 0 0,0-1 0 0 0,0 0 1 0 0,0 1-1 0 0,0-1 1 0 0,0 0-1 0 0,0 0 1 0 0,0 0-1 0 0,0 0 0 0 0,0 0 1 0 0,0 0-1 0 0,-1 0 1 0 0,1 0-1 0 0,0 0 0 0 0,0 0 1 0 0,0-1-1 0 0,0 1 1 0 0,0 0-1 0 0,0-1 1 0 0,0 1-1 0 0,0-1 0 0 0,0 1 1 0 0,0-1-1 0 0,1 1 1 0 0,-1-1-1 0 0,0 0 0 0 0,0 1 1 0 0,0-1-1 0 0,1 0 1 0 0,-1 0-1 0 0,0 0 1 0 0,1 0-1 0 0,-1 1 0 0 0,0-1 1 0 0,0-2-1 0 0,1 3 62 0 0,-5 7 29 0 0,-2 5-43 0 0,6-12-48 0 0,1 0-1 0 0,0 0 1 0 0,0 0 0 0 0,-1 0-1 0 0,1 0 1 0 0,0 0-1 0 0,-1 0 1 0 0,1 0 0 0 0,0 0-1 0 0,-1 0 1 0 0,1 0-1 0 0,0 0 1 0 0,0 0 0 0 0,-1 0-1 0 0,1 0 1 0 0,0 0-1 0 0,-1 0 1 0 0,1 0 0 0 0,0 0-1 0 0,0 0 1 0 0,-1 0 0 0 0,1 0-1 0 0,0 0 1 0 0,0-1-1 0 0,-1 1 1 0 0,1 0 0 0 0,0 0-1 0 0,0 0 1 0 0,-1-1-1 0 0,1 1 1 0 0,0 0 0 0 0,0 0-1 0 0,0 0 1 0 0,-1-1-1 0 0,1 1 1 0 0,0 0 0 0 0,0 0-1 0 0,0-1 1 0 0,0 1 0 0 0,0 0-1 0 0,0-1 1 0 0,-1 1-1 0 0,1 0 1 0 0,0-1 0 0 0,-1-1 276 0 0,6 8 503 0 0,-4-5-730 0 0,0 0-1 0 0,0 0 1 0 0,0 0-1 0 0,0 0 1 0 0,1 0-1 0 0,-1 0 1 0 0,0-1-1 0 0,0 1 1 0 0,1 0-1 0 0,-1-1 1 0 0,0 1-1 0 0,1-1 1 0 0,-1 1-1 0 0,1-1 1 0 0,-1 0-1 0 0,3 1 1 0 0,14-2 134 0 0,1 0 0 0 0,21-6 0 0 0,-34 7-178 0 0,-1 0 0 0 0,1 0 0 0 0,0 1 0 0 0,-1-1 0 0 0,1 1 0 0 0,0 1 0 0 0,-1-1-1 0 0,1 1 1 0 0,-1 0 0 0 0,0 0 0 0 0,1 0 0 0 0,-1 1 0 0 0,0 0 0 0 0,8 6 0 0 0,-5-4-3 0 0,0 0 1 0 0,1-1 0 0 0,13 6-1 0 0,-8-3 18 0 0,-14-7-33 0 0,0 0 1 0 0,0 0-1 0 0,0 0 0 0 0,0 0 0 0 0,0 0 1 0 0,0 0-1 0 0,0 0 0 0 0,0 0 1 0 0,-1 0-1 0 0,1 0 0 0 0,0 0 1 0 0,0 0-1 0 0,0 0 0 0 0,0 0 1 0 0,0 1-1 0 0,0-1 0 0 0,0 0 1 0 0,0 0-1 0 0,0 0 0 0 0,0 0 1 0 0,-1 0-1 0 0,1 0 0 0 0,0 0 1 0 0,0 0-89 0 0,0 0 88 0 0,0 1 0 0 0,0-1 1 0 0,0 0-1 0 0,0 0 0 0 0,0 0 1 0 0,-1 0 8 0 0,-27-19-46 0 0,26 17 52 0 0,1 0 0 0 0,0 0 0 0 0,0 0 0 0 0,0-1 1 0 0,0 1-1 0 0,0 0 0 0 0,0-1 0 0 0,0 1 0 0 0,1-1 0 0 0,-1 1 0 0 0,1 0 1 0 0,0-1-1 0 0,0 1 0 0 0,0-1 0 0 0,0 1 0 0 0,0-4 0 0 0,7-41 14 0 0,-4 25-10 0 0,0 1 0 0 0,-2-1 0 0 0,-1-24 1 0 0,0 18-17 0 0,4-35 1 0 0,17-74-13 0 0,-1 9 0 0 0,-13 95 29 0 0,-3 15-7 0 0,0 0-1 0 0,1-32 0 0 0,-5 48 4 0 0,1 0 0 0 0,-1 1 0 0 0,1-1 0 0 0,0 0 0 0 0,-1 0 0 0 0,1 1 0 0 0,0-1 0 0 0,0 0 0 0 0,0 1 0 0 0,0-1 0 0 0,1 1 0 0 0,1-2 1 0 0,-2 1-4 0 0,0 1 1 0 0,0 0-1 0 0,0-1 1 0 0,0 1 0 0 0,0-1-1 0 0,0 1 1 0 0,0-1-1 0 0,0 0 1 0 0,0 1 0 0 0,-1-1-1 0 0,1 0 1 0 0,0-2-1 0 0,5-23-11 0 0,-4 23 7 0 0,0 0-1 0 0,-1 0 1 0 0,0 0 0 0 0,0 0 0 0 0,0-1 0 0 0,-1 1 0 0 0,1-6 0 0 0,-1 9 14 0 0,0 0 2 0 0,0-2-1 0 0,0 1-7 0 0,0 0-1 0 0,1 0 1 0 0,-1 0 0 0 0,1 0-1 0 0,0 0 1 0 0,0 1 0 0 0,-1-1-1 0 0,1 0 1 0 0,0 0 0 0 0,0 1-1 0 0,1-1 1 0 0,-1 0 0 0 0,0 1-1 0 0,0-1 1 0 0,3-1-1 0 0,4-7 6 0 0,-4 5 6 0 0,-3 4-10 0 0,0 0 0 0 0,0 0 0 0 0,0 0 0 0 0,-1 0 0 0 0,1 0 0 0 0,0 0 0 0 0,-1 0 0 0 0,1-1 0 0 0,-1 1 0 0 0,1 0 0 0 0,-1 0 0 0 0,0 0 0 0 0,1-1 0 0 0,-1 1 0 0 0,0 0 0 0 0,0 0 0 0 0,0-2 0 0 0,0 2-3 0 0,0 1 1 0 0,0 0-1 0 0,0 0 0 0 0,0-1 0 0 0,1 1 0 0 0,-1 0 1 0 0,0-1-1 0 0,0 1 0 0 0,0 0 0 0 0,0 0 1 0 0,0-1-1 0 0,0 1 0 0 0,1 0 0 0 0,-1 0 1 0 0,0 0-1 0 0,0-1 0 0 0,0 1 0 0 0,0 0 1 0 0,1 0-1 0 0,-1 0 0 0 0,0-1 0 0 0,0 1 0 0 0,1 0 1 0 0,-1 0-1 0 0,0 0 0 0 0,0 0 0 0 0,1 0 1 0 0,-1 0-1 0 0,0-1 0 0 0,0 1 0 0 0,1 0 1 0 0,-1 0-1 0 0,0 0 0 0 0,1 0 0 0 0,-1 0 1 0 0,0 0-1 0 0,0 0 0 0 0,1 0 0 0 0,-1 0 0 0 0,0 0 1 0 0,1 1-1 0 0,0 0-34 0 0,-10 1 1 0 0,-96 0-53 0 0,2-13 151 0 0,100 11-65 0 0,-13-1 31 0 0,0 2 0 0 0,0 0 0 0 0,-31 6 0 0 0,42-6-27 0 0,0-1 0 0 0,0 0 1 0 0,0 0-1 0 0,0 0 0 0 0,-9-2 0 0 0,-11-1-12 0 0,24 3 49 0 0,1 0-37 0 0,-2-2-1 0 0,2 2 5 0 0,-32 2 9 0 0,31-2-2 0 0,1 0-10 0 0,-4 0-2 0 0,4 0-107 0 0,-1 0 0 0 0,0 0-1 0 0,1-1 1 0 0,-1 1 0 0 0,0 0 0 0 0,0 0 0 0 0,1 0 0 0 0,-1 0 0 0 0,0 0 0 0 0,1 0-1 0 0,-1 0 1 0 0,0 0 0 0 0,1 1 0 0 0,-1-1 0 0 0,0 0 0 0 0,1 0 0 0 0,-1 1 0 0 0,0-1 0 0 0,1 0-1 0 0,-1 1 1 0 0,1-1 0 0 0,-1 0 0 0 0,0 1 0 0 0,1-1 0 0 0,-1 1 0 0 0,1-1 0 0 0,-1 1-1 0 0,1-1 1 0 0,0 1 0 0 0,-1-1 0 0 0,1 1 0 0 0,-1 0 0 0 0,1-1 0 0 0,0 1 0 0 0,0-1 0 0 0,-1 1-1 0 0,1 0 1 0 0,0-1 0 0 0,0 1 0 0 0,0 1 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1 119 904 0 0,'0'0'2228'0'0,"27"-4"5255"0"0,24-12 1429 0 0,1 0-4378 0 0,101-37-2946 0 0,-148 52-2083 0 0,17-28-24195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3:45.3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121 261 344 0 0,'5'12'14738'0'0,"13"-10"-15319"0"0,-3-1 719 0 0,0 0 0 0 0,0 1 0 0 0,0 1 0 0 0,23 8 0 0 0,21 4 29 0 0,-53-14-183 0 0,-1-1-1 0 0,1 0 1 0 0,0 0 0 0 0,0 0-1 0 0,9-2 1 0 0,14-1 1898 0 0,-28 4-1860 0 0,-1-1-22 0 0,0 1 1 0 0,0-1-1 0 0,0 0 0 0 0,1 0 0 0 0,-1 1 1 0 0,0-1-1 0 0,0 0 0 0 0,0 0 1 0 0,0 0-1 0 0,1 1 0 0 0,-1-1 0 0 0,0 0 1 0 0,0 0-1 0 0,0 0 0 0 0,1 1 1 0 0,-1-1-1 0 0,0 0 0 0 0,0 0 0 0 0,1 0 1 0 0,-1 0-1 0 0,0 0 0 0 0,0 0 1 0 0,1 0-1 0 0,-1 0 0 0 0,0 1 0 0 0,1-1 1 0 0,-1 0-1 0 0,0 0 0 0 0,0 0 1 0 0,1 0-1 0 0,-1 0 0 0 0,0 0 0 0 0,1-1 1 0 0,-1 1-1 0 0,0 0 0 0 0,0 0 1 0 0,1 0-1 0 0,-1 0 0 0 0,0 0 0 0 0,0 0 1 0 0,1 0-1 0 0,-1-1 0 0 0,1 1-8 0 0,24 20-106 0 0,-25-19 109 0 0,4-5-131 0 0,-3 3 27 0 0,-5-4 47 0 0,1 3 59 0 0,0 0 1 0 0,0 0 0 0 0,0 0 0 0 0,-1 0 0 0 0,1 0 0 0 0,0 0 0 0 0,-1 1 0 0 0,1 0 0 0 0,-1 0 0 0 0,1 0 0 0 0,-1 0 0 0 0,0 1 0 0 0,0-1 0 0 0,-4 1 0 0 0,-7 0 31 0 0,1 1 0 0 0,-22 4 0 0 0,26-3-19 0 0,1-1-1 0 0,-1 1 1 0 0,1-2 0 0 0,-1 1-1 0 0,0-1 1 0 0,-12-2 0 0 0,-16-9-10 0 0,29 8 2 0 0,1 0 0 0 0,0 0 1 0 0,-1 1-1 0 0,1 0 0 0 0,-1 1 0 0 0,0 0 1 0 0,0 0-1 0 0,1 1 0 0 0,-1 0 0 0 0,0 1 1 0 0,-11 1-1 0 0,19-1-1 0 0,-1 0 0 0 0,0-1 1 0 0,0 0-1 0 0,0 1 0 0 0,0-1 1 0 0,0 0-1 0 0,0 0 0 0 0,0 0 0 0 0,0-1 1 0 0,0 1-1 0 0,-4-1 0 0 0,-15-1-40 0 0,20 2 36 0 0,0-1-1 0 0,0 0 4 0 0,-1 0 3 0 0,-3 1-2 0 0,5 0 55 0 0,1 0-1 0 0,-1 0 1 0 0,1 0-1 0 0,-1 0 1 0 0,0 0-1 0 0,1 0 1 0 0,-1 0-1 0 0,0-1 1 0 0,1 1-1 0 0,-1 0 1 0 0,0 0-1 0 0,1 0 1 0 0,-1-1-1 0 0,0 1 1 0 0,0 0 0 0 0,1 0-1 0 0,-1-1 1 0 0,0 1-1 0 0,0 0 1 0 0,1-1-1 0 0,-1 1 1 0 0,0 0-1 0 0,0-1 1 0 0,0 1-1 0 0,0 0 1 0 0,0-1-1 0 0,1 1 1 0 0,-1 0-1 0 0,0-1 1 0 0,0 1-1 0 0,0-1 1 0 0,0 1-1 0 0,0 0 1 0 0,0-1-1 0 0,0 1 1 0 0,0 0-1 0 0,0-1 1 0 0,0 1-1 0 0,-1-1 1 0 0,1 1 0 0 0,0 0-1 0 0,0-1 1 0 0,0 1-1 0 0,0 0 1 0 0,0-1-1 0 0,-1 1 1 0 0,1 0-1 0 0,0 0 1 0 0,0-1-1 0 0,-1 1 1 0 0,1 0-1 0 0,0-1 1 0 0,0 1-1 0 0,-1 0 1 0 0,10 2-26 0 0,-1 1-1 0 0,1-1 1 0 0,0-1 0 0 0,0 0 0 0 0,0 0 0 0 0,0 0-1 0 0,1-1 1 0 0,10-2 0 0 0,40 3-59 0 0,-54 0 34 0 0,0-1-1 0 0,0 0 1 0 0,0 0 0 0 0,0-1-1 0 0,0 0 1 0 0,8-2 0 0 0,-8 1 0 0 0,0 1 0 0 0,1 0 0 0 0,-1 0 0 0 0,0 0 0 0 0,0 1 0 0 0,1 0 0 0 0,-1 0 0 0 0,9 2 0 0 0,15 7-29 0 0,-30-9 39 0 0,27-7-58 0 0,-10 10 40 0 0,0-1-1 0 0,31 0 1 0 0,-47-2-9 0 0,17-9-323 0 0,-17 5 336 0 0,0 1-1 0 0,0-1 0 0 0,-1 1 0 0 0,1-1 0 0 0,-1 1 0 0 0,0-1 0 0 0,0 1 1 0 0,0-1-1 0 0,-1 0 0 0 0,1 1 0 0 0,-1-1 0 0 0,-2-6 0 0 0,-1-20-201 0 0,5 3-92 0 0,-2-19-783 0 0,0 38 689 0 0,1 0 0 0 0,0 1-1 0 0,0-1 1 0 0,0 0 0 0 0,1 0 0 0 0,0 0 0 0 0,4-13 0 0 0,12-14-3543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3:51.546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56 1 28 0 0,'-2'0'8765'0'0,"-3"1"-4705"0"0,-9 3-2919 0 0,-20 26-858 0 0,34-29-215 0 0,40-4 94 0 0,-37 3-205 0 0,1 0-1 0 0,0 0 0 0 0,-1-1 0 0 0,1 1 0 0 0,-1-1 0 0 0,1 0 1 0 0,-1 0-1 0 0,1 0 0 0 0,-1-1 0 0 0,0 1 0 0 0,0-1 1 0 0,0 0-1 0 0,0 0 0 0 0,0 0 0 0 0,0 0 0 0 0,0 0 0 0 0,5-6 1 0 0,-8 8 5 0 0,1-1 7 0 0,-1 1 1 0 0,0 0 0 0 0,1-1 0 0 0,-1 1 0 0 0,0 0-1 0 0,0-1 1 0 0,1 1 0 0 0,-1 0 0 0 0,1 0 0 0 0,-1-1 0 0 0,0 1-1 0 0,1 0 1 0 0,-1 0 0 0 0,1 0 0 0 0,-1 0 0 0 0,0-1-1 0 0,1 1 1 0 0,-1 0 0 0 0,1 0 0 0 0,-1 0 0 0 0,1 0 0 0 0,-1 0-1 0 0,0 0 1 0 0,1 0 0 0 0,-1 0 0 0 0,1 0 0 0 0,-1 0-1 0 0,1 1 1 0 0,-1-1 0 0 0,0 0 0 0 0,1 0 0 0 0,-1 0 0 0 0,1 0-1 0 0,-1 1 1 0 0,0-1 0 0 0,1 0 0 0 0,-1 0 0 0 0,0 1-1 0 0,1-1 1 0 0,-1 0 0 0 0,0 1 0 0 0,0-1 0 0 0,1 0 0 0 0,-1 1-1 0 0,0-1 1 0 0,0 0 0 0 0,1 1 0 0 0,-1-1 0 0 0,0 1-1 0 0,0-1 1 0 0,0 0 0 0 0,0 1 0 0 0,1 0 0 0 0,1 21-637 0 0,-3-2 418 0 0,1-20 243 0 0,0 0 0 0 0,1 1 0 0 0,-1-1 0 0 0,0 0 0 0 0,0 0 0 0 0,0 0 0 0 0,1 1-1 0 0,-1-1 1 0 0,0 0 0 0 0,0 0 0 0 0,1 0 0 0 0,-1 1 0 0 0,0-1 0 0 0,0 0 0 0 0,1 0 0 0 0,-1 0 0 0 0,0 0 0 0 0,0 0 0 0 0,1 0 0 0 0,-1 0 0 0 0,0 0 0 0 0,1 0 0 0 0,-1 1-1 0 0,0-1 1 0 0,1 0 0 0 0,-1 0 0 0 0,0-1 0 0 0,0 1 0 0 0,1 0 0 0 0,-1 0 0 0 0,0 0 0 0 0,1 0 0 0 0,-1 0 0 0 0,0 0 0 0 0,0 0 0 0 0,1 0 0 0 0,-1-1 0 0 0,0 1 0 0 0,0 0-1 0 0,1 0 1 0 0,-1 0 0 0 0,0-1 0 0 0,0 1 0 0 0,1 0 0 0 0,-1 0 0 0 0,0 0 0 0 0,0-1 0 0 0,0 1 0 0 0,0 0 0 0 0,1 0 0 0 0,-1-1 0 0 0,0 1 0 0 0,0-1-43 0 0,0 13-2136 0 0,-1-6 2154 0 0,0-1 0 0 0,0 0 0 0 0,-1 0 0 0 0,0 1 0 0 0,0-1 0 0 0,-1 0 0 0 0,1-1 0 0 0,-1 1 0 0 0,0 0 0 0 0,0-1 0 0 0,-1 1 1 0 0,1-1-1 0 0,-6 5 0 0 0,-17 25-1555 0 0,21-22-4239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3:52.126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0 17 228 0 0,'0'0'401'0'0,"1"-1"0"0"0,-1 1 0 0 0,0-1 0 0 0,0 1 0 0 0,0-1-1 0 0,0 1 1 0 0,1-1 0 0 0,-1 1 0 0 0,0 0 0 0 0,1-1 0 0 0,-1 1 0 0 0,0-1 0 0 0,1 1 0 0 0,-1 0 0 0 0,0-1-1 0 0,1 1 1 0 0,-1 0 0 0 0,0-1 0 0 0,1 1 0 0 0,-1 0 0 0 0,1 0 0 0 0,0-1 0 0 0,17-4 2242 0 0,-14 4-2521 0 0,-1 1-1 0 0,0-1 1 0 0,1 1 0 0 0,-1 0-1 0 0,1 0 1 0 0,-1 0 0 0 0,0 1 0 0 0,7 1-1 0 0,-8-1-84 0 0,0-1-6 0 0,0 1 0 0 0,0 0 0 0 0,1 0 0 0 0,-1 0 0 0 0,0 0 0 0 0,0 1 0 0 0,0-1 0 0 0,-1 1 0 0 0,1-1-1 0 0,0 1 1 0 0,0-1 0 0 0,-1 1 0 0 0,1 0 0 0 0,-1 0 0 0 0,0 0 0 0 0,2 3 0 0 0,-2-4-41 0 0,-1-1-40 0 0,-1 0 51 0 0,1 1 0 0 0,0-1 0 0 0,0 0-1 0 0,-1 0 1 0 0,1 1 0 0 0,0-1 0 0 0,0 0 0 0 0,0 0-1 0 0,-1 1 1 0 0,1-1 0 0 0,0 0 0 0 0,0 1 0 0 0,0-1 0 0 0,0 0-1 0 0,0 1 1 0 0,0-1 0 0 0,0 0 0 0 0,0 1 0 0 0,0-1 0 0 0,0 0-1 0 0,0 1 1 0 0,0-1 0 0 0,0 0 0 0 0,0 1 0 0 0,0-1-1 0 0,0 0 1 0 0,0 1 0 0 0,0-1 0 0 0,0 0 0 0 0,0 1 0 0 0,0-1-1 0 0,1 0 1 0 0,-1 0 0 0 0,0 1 0 0 0,0-1 0 0 0,0 0 0 0 0,1 0-1 0 0,-1 1 1 0 0,0-1 0 0 0,0 0 0 0 0,1 0 0 0 0,-1 1-1 0 0,0-1 1 0 0,0 0 0 0 0,1 0 0 0 0,-1 0 0 0 0,0 0 0 0 0,1 1-1 0 0,-1-1 1 0 0,22-5-67 0 0,-21 5 58 0 0,-1 0-2 0 0,1 0-1 0 0,-1 0 0 0 0,1 0 1 0 0,-1 1-1 0 0,1-1 0 0 0,-1 0 1 0 0,1 0-1 0 0,-1 0 0 0 0,1 1 1 0 0,-1-1-1 0 0,0 0 0 0 0,1 1 1 0 0,-1-1-1 0 0,1 0 1 0 0,-1 1-1 0 0,0-1 0 0 0,1 0 1 0 0,-1 1-1 0 0,0-1 0 0 0,0 1 1 0 0,1-1-1 0 0,-1 1 0 0 0,0-1 1 0 0,0 1-1 0 0,0-1 0 0 0,1 1 1 0 0,-1-1-1 0 0,0 1 0 0 0,0-1 1 0 0,0 1-1 0 0,0-1 1 0 0,0 1-1 0 0,0 3-77 0 0,0-1 0 0 0,0 1 0 0 0,-1 0 0 0 0,1-1 0 0 0,-1 1 0 0 0,1-1 0 0 0,-1 1 0 0 0,-1-1 0 0 0,1 0 0 0 0,0 1 0 0 0,-1-1 0 0 0,-1 3 0 0 0,2-5-177 0 0,-19 21-9900 0 0,13-17 9453 0 0,2-1 60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3:52.575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0 0 112 0 0,'0'0'10528'0'0,"16"25"-8923"0"0,30-23-1593 0 0,-3 1 137 0 0,-43-1-136 0 0,0 0 1 0 0,0 0 0 0 0,-1 0-1 0 0,1 0 1 0 0,-1 0 0 0 0,1 0-1 0 0,-1 0 1 0 0,0 0-1 0 0,0 0 1 0 0,1 0 0 0 0,-1-1-1 0 0,-1 1 1 0 0,0 1-1 0 0,-5 4 0 0 0,-2 1-8 0 0,1 0 0 0 0,-1-1 0 0 0,0 0 0 0 0,-20 10 0 0 0,28-16-5 0 0,1-1 0 0 0,-1 0-1 0 0,1 0 1 0 0,0 0 0 0 0,-1 0 0 0 0,1-1 0 0 0,0 1 0 0 0,-1 0-1 0 0,1 0 1 0 0,-1 0 0 0 0,1 0 0 0 0,0 0 0 0 0,-1 0 0 0 0,1-1-1 0 0,0 1 1 0 0,-1 0 0 0 0,1 0 0 0 0,0 0 0 0 0,-1-1 0 0 0,1 1-1 0 0,0 0 1 0 0,-1 0 0 0 0,1-1 0 0 0,0 1 0 0 0,0 0 0 0 0,-1-1 0 0 0,1 1-1 0 0,0 0 1 0 0,0-1 0 0 0,0 1 0 0 0,0-1 0 0 0,0 1 0 0 0,-1 0-1 0 0,1-1 1 0 0,0 1 0 0 0,0 0 0 0 0,0-1 0 0 0,0 1 0 0 0,0-1-1 0 0,-3-20 2 0 0,3 20 4 0 0,15 31 31 0 0,-14-28-93 0 0,0 0 0 0 0,0 0 0 0 0,0 0 1 0 0,0 0-1 0 0,0 0 0 0 0,1-1 0 0 0,-1 1 0 0 0,0 0 0 0 0,1-1 0 0 0,0 1 0 0 0,-1-1 0 0 0,1 1 0 0 0,3 1 0 0 0,-4-2-232 0 0,0 1 595 0 0,2 2-5631 0 0,0 1-131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3:52.921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0 1 328 0 0,'31'9'8279'0'0,"3"13"-5142"0"0,-34-22-2856 0 0,12 11-284 0 0,29-6-905 0 0,-36-3 81 0 0,-1 0 1 0 0,1 0-1 0 0,-1 0 0 0 0,0 0 1 0 0,0 1-1 0 0,0-1 0 0 0,0 1 0 0 0,0 0 1 0 0,-1 0-1 0 0,1 1 0 0 0,4 5 0 0 0,-4-3 62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6:01.73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498 1166 504 0 0,'125'-55'6509'0'0,"-114"51"-6158"0"0,7-5 326 0 0,1 1 0 0 0,21-5-1 0 0,-34 11-519 0 0,0 1 0 0 0,0 0 0 0 0,0 0 0 0 0,0 0 0 0 0,0 1 0 0 0,0 0 0 0 0,0 0 0 0 0,0 1-1 0 0,0 0 1 0 0,0 0 0 0 0,10 3 0 0 0,-15-4-124 0 0,0 0 0 0 0,0 1 1 0 0,-1-1-1 0 0,1 1 0 0 0,0-1 0 0 0,0 0 0 0 0,0 1 1 0 0,-1-1-1 0 0,1 1 0 0 0,0 0 0 0 0,-1-1 0 0 0,1 1 0 0 0,0 0 1 0 0,-1-1-1 0 0,1 1 0 0 0,-1 0 0 0 0,1 0 0 0 0,-1-1 1 0 0,1 1-1 0 0,-1 0 0 0 0,0 0 0 0 0,1 0 0 0 0,-1 0 0 0 0,0 0 1 0 0,0 0-1 0 0,1 1 0 0 0,-1 0 0 0 0,0 0 0 0 0,-1 0 0 0 0,1 1 0 0 0,0-1 0 0 0,-1 0 0 0 0,0 1 0 0 0,1-1 0 0 0,-1 0 0 0 0,0 0 1 0 0,-2 3-1 0 0,-1 2 11 0 0,0 0 0 0 0,-1 0 1 0 0,0-1-1 0 0,0 1 0 0 0,-8 5 1 0 0,8-7-9 0 0,-1-1 1 0 0,-1 0-1 0 0,1 0 0 0 0,-1-1 1 0 0,1 0-1 0 0,-1 0 1 0 0,0-1-1 0 0,0 0 1 0 0,0 0-1 0 0,0 0 1 0 0,0-1-1 0 0,-1 0 1 0 0,1 0-1 0 0,0-1 1 0 0,-1 0-1 0 0,1 0 1 0 0,0-1-1 0 0,0 0 1 0 0,-13-3-1 0 0,15 3-3 0 0,1-1-1 0 0,0 1 0 0 0,-1 0 0 0 0,1-1 0 0 0,0 0 0 0 0,0 0 0 0 0,0 0 1 0 0,0-1-1 0 0,1 1 0 0 0,-1-1 0 0 0,0 0 0 0 0,1 0 0 0 0,0 0 1 0 0,0 0-1 0 0,0-1 0 0 0,0 1 0 0 0,0-1 0 0 0,1 0 0 0 0,0 0 0 0 0,-1 0 1 0 0,2 0-1 0 0,-1 0 0 0 0,0 0 0 0 0,1 0 0 0 0,0-1 0 0 0,0 1 0 0 0,0-1 1 0 0,0 1-1 0 0,1-1 0 0 0,-1 1 0 0 0,1-1 0 0 0,1-7 0 0 0,1 5 18 0 0,-1 1 0 0 0,1-1 0 0 0,1 1 0 0 0,-1 0 0 0 0,1-1-1 0 0,0 1 1 0 0,0 1 0 0 0,1-1 0 0 0,0 0 0 0 0,0 1 0 0 0,0 0-1 0 0,0 0 1 0 0,1 0 0 0 0,0 0 0 0 0,0 1 0 0 0,0 0 0 0 0,1 0-1 0 0,-1 0 1 0 0,1 1 0 0 0,0 0 0 0 0,7-3 0 0 0,-7 3 62 0 0,1 0 0 0 0,-1 0 0 0 0,1 1 1 0 0,0 0-1 0 0,0 0 0 0 0,0 1 0 0 0,0 0 1 0 0,0 0-1 0 0,0 0 0 0 0,0 1 0 0 0,0 0 1 0 0,1 1-1 0 0,-1-1 0 0 0,0 1 0 0 0,0 1 0 0 0,0-1 1 0 0,0 1-1 0 0,-1 1 0 0 0,12 4 0 0 0,-14-4-52 0 0,-1-1 0 0 0,0 0 0 0 0,-1 1-1 0 0,1-1 1 0 0,0 1 0 0 0,-1 0-1 0 0,0 0 1 0 0,1 0 0 0 0,-1 0 0 0 0,0 1-1 0 0,0-1 1 0 0,-1 0 0 0 0,1 1 0 0 0,-1-1-1 0 0,0 1 1 0 0,0 0 0 0 0,0-1 0 0 0,0 1-1 0 0,-1 0 1 0 0,1 0 0 0 0,-1 0 0 0 0,0-1-1 0 0,-1 7 1 0 0,0 0-16 0 0,0-1 1 0 0,0 0-1 0 0,-1 0 0 0 0,-1 0 0 0 0,0-1 1 0 0,0 1-1 0 0,0 0 0 0 0,-8 12 0 0 0,7-14-44 0 0,-1-1 0 0 0,1 1 0 0 0,-1-1 0 0 0,-1 0-1 0 0,1-1 1 0 0,-1 1 0 0 0,0-1 0 0 0,0 0 0 0 0,0 0-1 0 0,-1-1 1 0 0,0 0 0 0 0,0 0 0 0 0,0-1-1 0 0,0 1 1 0 0,0-2 0 0 0,-1 1 0 0 0,0-1 0 0 0,1 0-1 0 0,-1-1 1 0 0,0 1 0 0 0,0-1 0 0 0,0-1-1 0 0,0 0 1 0 0,1 0 0 0 0,-1-1 0 0 0,0 1 0 0 0,0-2-1 0 0,0 1 1 0 0,1-1 0 0 0,-1 0 0 0 0,0-1 0 0 0,1 0-1 0 0,0 0 1 0 0,0-1 0 0 0,0 1 0 0 0,-11-9-1 0 0,10 6 14 0 0,1 0-1 0 0,-1 0 1 0 0,1-1-1 0 0,0 0 1 0 0,1-1-1 0 0,-1 1 1 0 0,1-1-1 0 0,-5-10 0 0 0,9 15-8 0 0,1 0 0 0 0,0 1 0 0 0,0-1 0 0 0,0 0 0 0 0,0 0 0 0 0,0 0 0 0 0,1 0 0 0 0,-1 0 0 0 0,1 0 0 0 0,0 0 0 0 0,-1 0 0 0 0,1 0 0 0 0,1 0 0 0 0,-1 0 0 0 0,0 0 0 0 0,1 0 0 0 0,0 0 0 0 0,0 0 0 0 0,0 0 0 0 0,0 0 0 0 0,0 0 0 0 0,0 1 0 0 0,1-1 1 0 0,-1 0-1 0 0,1 1 0 0 0,0-1 0 0 0,0 1 0 0 0,0 0 0 0 0,0-1 0 0 0,0 1 0 0 0,3-2 0 0 0,7-5 10 0 0,0 0 1 0 0,1 1 0 0 0,0 0 0 0 0,1 1 0 0 0,0 0 0 0 0,0 1 0 0 0,0 1 0 0 0,0 0 0 0 0,30-5 0 0 0,-19 6 22 0 0,1 0 1 0 0,-1 2-1 0 0,0 1 0 0 0,1 1 0 0 0,29 4 0 0 0,-48-3-4 0 0,-1 0 0 0 0,0 1 0 0 0,1-1 0 0 0,-1 1 0 0 0,0 1 0 0 0,0-1 0 0 0,9 6 0 0 0,-14-8-27 0 0,0 1-1 0 0,0 0 1 0 0,-1-1 0 0 0,1 1-1 0 0,0 0 1 0 0,0 0 0 0 0,0-1-1 0 0,0 1 1 0 0,-1 0-1 0 0,1 0 1 0 0,0 0 0 0 0,-1 0-1 0 0,1 0 1 0 0,0 0-1 0 0,-1 0 1 0 0,0 0 0 0 0,1 0-1 0 0,-1 0 1 0 0,0 0-1 0 0,1 0 1 0 0,-1 1 0 0 0,0-1-1 0 0,0 0 1 0 0,0 0 0 0 0,0 0-1 0 0,0 0 1 0 0,0 0-1 0 0,0 1 1 0 0,0-1 0 0 0,-1 0-1 0 0,1 0 1 0 0,0 0-1 0 0,-1 0 1 0 0,1 0 0 0 0,0 0-1 0 0,-1 0 1 0 0,0 0 0 0 0,1 0-1 0 0,-1 0 1 0 0,0 0-1 0 0,1 0 1 0 0,-1 0 0 0 0,0 0-1 0 0,0-1 1 0 0,0 1-1 0 0,0 0 1 0 0,1-1 0 0 0,-1 1-1 0 0,-2 0 1 0 0,-10 10-5 0 0,-1 0 0 0 0,-1-1 1 0 0,1-1-1 0 0,-2-1 0 0 0,1 0 0 0 0,-1-1 1 0 0,0 0-1 0 0,-1-1 0 0 0,0-1 0 0 0,-31 5 1 0 0,39-8 22 0 0,-1-1 1 0 0,0 0 0 0 0,0 0 0 0 0,0-1 0 0 0,0 0-1 0 0,0-1 1 0 0,0 0 0 0 0,0-1 0 0 0,0 0-1 0 0,0 0 1 0 0,0-1 0 0 0,1-1 0 0 0,0 1 0 0 0,0-1-1 0 0,0-1 1 0 0,0 0 0 0 0,0 0 0 0 0,1-1-1 0 0,0 0 1 0 0,-9-8 0 0 0,15 12 11 0 0,1 0 0 0 0,-1 0 0 0 0,0 0-1 0 0,0 0 1 0 0,1 0 0 0 0,-1 0 0 0 0,1 0 0 0 0,0-1 0 0 0,0 1 0 0 0,0-1-1 0 0,0 1 1 0 0,0-1 0 0 0,0 1 0 0 0,1-1 0 0 0,-1 1 0 0 0,1-1 0 0 0,0 0-1 0 0,0 1 1 0 0,0-1 0 0 0,0-4 0 0 0,1 3 25 0 0,0 1 0 0 0,1-1 0 0 0,-1 1 0 0 0,1-1 1 0 0,0 1-1 0 0,0 0 0 0 0,0 0 0 0 0,0-1 0 0 0,0 2 0 0 0,1-1 0 0 0,-1 0 0 0 0,6-5 0 0 0,3 0 68 0 0,0 1 0 0 0,0 0 0 0 0,0 0 0 0 0,0 1 0 0 0,1 0 0 0 0,0 1 0 0 0,17-5 0 0 0,7 0-33 0 0,1 2 0 0 0,1 2 0 0 0,-1 1 0 0 0,1 1 0 0 0,0 3 0 0 0,55 4 1 0 0,-92-3-90 0 0,0-1 0 0 0,0 1 0 0 0,0 0 0 0 0,0 0 0 0 0,0 0 0 0 0,0 1 0 0 0,0-1 0 0 0,0 0 0 0 0,0 0 0 0 0,0 0 0 0 0,-1 1 0 0 0,1-1 0 0 0,0 0 0 0 0,0 1 0 0 0,0-1 0 0 0,0 1 0 0 0,0-1 0 0 0,-1 1 0 0 0,1-1 0 0 0,0 1 0 0 0,0 0 0 0 0,-1-1 0 0 0,1 1 0 0 0,0 0 0 0 0,-1 0 0 0 0,1 0 0 0 0,0 0 0 0 0,-1 1-3 0 0,-1-1-1 0 0,1 0 1 0 0,0 0-1 0 0,-1 0 1 0 0,1 0-1 0 0,-1 1 1 0 0,1-1 0 0 0,-1 0-1 0 0,1 0 1 0 0,-1 0-1 0 0,0 0 1 0 0,1 0-1 0 0,-1 0 1 0 0,0 0-1 0 0,0-1 1 0 0,0 1 0 0 0,-2 1-1 0 0,-6 6-11 0 0,-1-1 1 0 0,-22 12-1 0 0,18-12 5 0 0,-1 0 0 0 0,0 0 1 0 0,-1-1-1 0 0,0-1 0 0 0,0-1 0 0 0,0 0 1 0 0,0-1-1 0 0,0-1 0 0 0,-1 0 0 0 0,1-1 0 0 0,-1-1 1 0 0,1-1-1 0 0,-1 0 0 0 0,1-1 0 0 0,0-1 0 0 0,0 0 1 0 0,-28-10-1 0 0,28 7 12 0 0,1 0 0 0 0,-1-1 1 0 0,-19-12-1 0 0,29 14-5 0 0,-1 1 1 0 0,1-1-1 0 0,0 0 0 0 0,0-1 1 0 0,1 1-1 0 0,-1-1 0 0 0,1 0 1 0 0,0 0-1 0 0,-5-10 1 0 0,9 15-3 0 0,1-1 0 0 0,-1 1 0 0 0,0-1 0 0 0,1 1 1 0 0,-1-1-1 0 0,1 0 0 0 0,0 1 0 0 0,-1-1 0 0 0,1 1 1 0 0,0-1-1 0 0,0 0 0 0 0,0 1 0 0 0,0-1 1 0 0,1 0-1 0 0,-1 1 0 0 0,0-1 0 0 0,1 1 0 0 0,-1-1 1 0 0,1 0-1 0 0,-1 1 0 0 0,1-1 0 0 0,0 1 0 0 0,-1-1 1 0 0,1 1-1 0 0,0 0 0 0 0,0-1 0 0 0,0 1 0 0 0,0 0 1 0 0,0 0-1 0 0,1 0 0 0 0,-1-1 0 0 0,0 1 0 0 0,0 1 1 0 0,1-1-1 0 0,-1 0 0 0 0,1 0 0 0 0,-1 0 0 0 0,3 0 1 0 0,8-5 7 0 0,-1 1 0 0 0,1 1 1 0 0,23-6-1 0 0,-26 8-1 0 0,44-11 36 0 0,1 2-1 0 0,0 2 0 0 0,1 3 0 0 0,0 3 0 0 0,61 3 1 0 0,-111 0-10 0 0,1 1 1 0 0,-1-1 0 0 0,0 1-1 0 0,1 1 1 0 0,-1-1-1 0 0,0 1 1 0 0,9 4 0 0 0,-13-6-30 0 0,-1 0 1 0 0,1 1-1 0 0,-1-1 1 0 0,1 0 0 0 0,-1 1-1 0 0,1-1 1 0 0,-1 1-1 0 0,1-1 1 0 0,-1 1-1 0 0,1-1 1 0 0,-1 1 0 0 0,1-1-1 0 0,-1 1 1 0 0,0 0-1 0 0,1-1 1 0 0,-1 1-1 0 0,0-1 1 0 0,0 1 0 0 0,1 0-1 0 0,-1-1 1 0 0,0 1-1 0 0,0 0 1 0 0,0-1 0 0 0,0 1-1 0 0,0 1 1 0 0,0-1-3 0 0,-1 1 1 0 0,0-1-1 0 0,1 1 1 0 0,-1-1-1 0 0,0 0 0 0 0,0 1 1 0 0,0-1-1 0 0,0 0 1 0 0,0 0-1 0 0,0 1 1 0 0,0-1-1 0 0,0 0 1 0 0,-1 0-1 0 0,1 0 1 0 0,-3 1-1 0 0,-14 10-13 0 0,0 0 0 0 0,0-2 0 0 0,-1 0 0 0 0,-1-1 0 0 0,1-1 1 0 0,-1-1-1 0 0,-1-1 0 0 0,-33 6 0 0 0,35-9 12 0 0,1-2 0 0 0,0 0 0 0 0,0-1 1 0 0,0-1-1 0 0,0-1 0 0 0,0 0 0 0 0,0-2 1 0 0,0 0-1 0 0,0-1 0 0 0,-24-10 0 0 0,12 2 6 0 0,-1-1-1 0 0,2-2 0 0 0,-39-28 0 0 0,54 35-2 0 0,0-2 0 0 0,2 0 0 0 0,-1-1-1 0 0,1 0 1 0 0,1 0 0 0 0,0-1 0 0 0,1-1-1 0 0,-14-25 1 0 0,23 37-3 0 0,0 1 0 0 0,0-1 0 0 0,0 0 0 0 0,0 0 0 0 0,0 0 1 0 0,1 0-1 0 0,-1 0 0 0 0,1 0 0 0 0,-1-1 0 0 0,1 1 0 0 0,0 0 0 0 0,0 0 0 0 0,0 0 0 0 0,0 0 0 0 0,0 0 0 0 0,1 0 0 0 0,-1 0 0 0 0,1-1 1 0 0,-1 1-1 0 0,1 0 0 0 0,0 0 0 0 0,0 0 0 0 0,-1 1 0 0 0,1-1 0 0 0,1 0 0 0 0,-1 0 0 0 0,0 0 0 0 0,0 1 0 0 0,1-1 0 0 0,-1 1 0 0 0,1-1 1 0 0,-1 1-1 0 0,1-1 0 0 0,0 1 0 0 0,-1 0 0 0 0,1 0 0 0 0,0 0 0 0 0,0 0 0 0 0,0 0 0 0 0,0 0 0 0 0,3 0 0 0 0,10-5 11 0 0,-1 2 0 0 0,1 0 0 0 0,0 1-1 0 0,23-2 1 0 0,-29 4-12 0 0,107-9-3 0 0,194 11 1 0 0,-296-1-3 0 0,65 6 12 0 0,-73-5-9 0 0,0 0-1 0 0,0 0 1 0 0,0 1-1 0 0,0 0 1 0 0,-1 0-1 0 0,1 0 1 0 0,-1 1-1 0 0,1 0 0 0 0,-1 0 1 0 0,8 6-1 0 0,-12-8 0 0 0,0 0 0 0 0,1 0 0 0 0,-1 0-1 0 0,0 1 1 0 0,0-1 0 0 0,0 0 0 0 0,0 1 0 0 0,0-1-1 0 0,-1 1 1 0 0,1-1 0 0 0,0 1 0 0 0,-1 0-1 0 0,1-1 1 0 0,-1 1 0 0 0,1-1 0 0 0,-1 1-1 0 0,0 0 1 0 0,0 0 0 0 0,0-1 0 0 0,0 1-1 0 0,0 0 1 0 0,0 3 0 0 0,-1-2-2 0 0,0 1 1 0 0,-1 0-1 0 0,1-1 1 0 0,-1 1-1 0 0,0-1 0 0 0,0 0 1 0 0,0 1-1 0 0,0-1 0 0 0,-5 5 1 0 0,-3 2-8 0 0,0 0 0 0 0,-1-1 0 0 0,0 0 0 0 0,-19 11 0 0 0,10-8 11 0 0,0-2-1 0 0,-1 0 1 0 0,0-1-1 0 0,0-1 0 0 0,-1-1 1 0 0,0-1-1 0 0,-1-1 1 0 0,1-1-1 0 0,-1-1 0 0 0,0-1 1 0 0,0-1-1 0 0,0-1 1 0 0,1-1-1 0 0,-1-1 0 0 0,0-1 1 0 0,0-1-1 0 0,1 0 0 0 0,0-2 1 0 0,0-1-1 0 0,0-1 1 0 0,-22-11-1 0 0,21 7 6 0 0,0 0-1 0 0,1-2 1 0 0,0 0-1 0 0,-30-27 1 0 0,43 33-1 0 0,0 0 1 0 0,1 0-1 0 0,0-1 0 0 0,0 0 1 0 0,1-1-1 0 0,0 0 1 0 0,1 0-1 0 0,0 0 0 0 0,1-1 1 0 0,0 0-1 0 0,0 0 1 0 0,-2-13-1 0 0,6 21-2 0 0,0-1 1 0 0,1 1-1 0 0,0-1 0 0 0,-1 1 1 0 0,1-1-1 0 0,0 1 1 0 0,1-1-1 0 0,-1 1 0 0 0,1-1 1 0 0,0 1-1 0 0,-1-1 0 0 0,1 1 1 0 0,1 0-1 0 0,-1-1 0 0 0,0 1 1 0 0,3-3-1 0 0,-1 1 2 0 0,1 0-1 0 0,-1 1 1 0 0,1 0 0 0 0,0 0-1 0 0,0 0 1 0 0,1 0 0 0 0,-1 1-1 0 0,1-1 1 0 0,5-2-1 0 0,8-3 6 0 0,0 1 0 0 0,0 0 0 0 0,1 2-1 0 0,30-7 1 0 0,35-3-1 0 0,1 5 0 0 0,156-3 0 0 0,-214 14 5 0 0,17-3 79 0 0,1 3 0 0 0,-1 2-1 0 0,80 13 1 0 0,-117-14-63 0 0,0 1-1 0 0,-1 1 1 0 0,1-1-1 0 0,-1 1 1 0 0,0 0-1 0 0,0 0 1 0 0,8 6-1 0 0,-13-8-23 0 0,1 0-1 0 0,-1-1 1 0 0,0 1-1 0 0,0 0 1 0 0,0 0-1 0 0,0 0 1 0 0,0 0-1 0 0,0 0 1 0 0,-1 1-1 0 0,1-1 1 0 0,0 0-1 0 0,-1 0 1 0 0,1 1-1 0 0,0-1 1 0 0,-1 0 0 0 0,0 0-1 0 0,1 1 1 0 0,-1-1-1 0 0,0 1 1 0 0,1-1-1 0 0,-1 0 1 0 0,0 1-1 0 0,0-1 1 0 0,0 1-1 0 0,0-1 1 0 0,-1 0-1 0 0,1 1 1 0 0,0-1-1 0 0,0 0 1 0 0,-1 1-1 0 0,1-1 1 0 0,-1 0-1 0 0,1 1 1 0 0,-1-1 0 0 0,0 0-1 0 0,0 0 1 0 0,1 1-1 0 0,-1-1 1 0 0,0 0-1 0 0,0 0 1 0 0,-2 1-1 0 0,-6 8-3 0 0,-1-1 0 0 0,-1-1 0 0 0,0 0 0 0 0,0 0 0 0 0,0-1 0 0 0,-1 0 0 0 0,0-1 0 0 0,0 0 0 0 0,-1-1 0 0 0,-14 4 1 0 0,-8 0-9 0 0,-1 0 1 0 0,-54 4-1 0 0,54-10 14 0 0,0-2 0 0 0,1-2 0 0 0,-1-1-1 0 0,0-2 1 0 0,0-1 0 0 0,1-2 0 0 0,0-2-1 0 0,0-1 1 0 0,1-1 0 0 0,1-2 0 0 0,0-1 0 0 0,0-2-1 0 0,2-1 1 0 0,0-2 0 0 0,1-1 0 0 0,1-1 0 0 0,1-1-1 0 0,-34-35 1 0 0,52 47 0 0 0,2 0-1 0 0,-1 0 1 0 0,1-1-1 0 0,1 0 1 0 0,-12-23 0 0 0,18 32-5 0 0,0 0 0 0 0,0 0 0 0 0,0 0 0 0 0,0-1 0 0 0,0 1 0 0 0,1-1 1 0 0,-1 1-1 0 0,1-1 0 0 0,0 1 0 0 0,-1-1 0 0 0,1 1 0 0 0,0 0 0 0 0,1-1 1 0 0,-1 1-1 0 0,0-1 0 0 0,1 1 0 0 0,-1-1 0 0 0,1 1 0 0 0,0-1 0 0 0,-1 1 1 0 0,1 0-1 0 0,1 0 0 0 0,-1-1 0 0 0,0 1 0 0 0,0 0 0 0 0,1 0 0 0 0,-1 0 1 0 0,1 0-1 0 0,0 0 0 0 0,-1 1 0 0 0,1-1 0 0 0,0 0 0 0 0,0 1 0 0 0,0 0 1 0 0,0-1-1 0 0,1 1 0 0 0,-1 0 0 0 0,4-2 0 0 0,9-2 10 0 0,-1 0 0 0 0,1 1 0 0 0,0 0 0 0 0,0 1-1 0 0,1 1 1 0 0,-1 0 0 0 0,18 1 0 0 0,112 9 26 0 0,-96-4-38 0 0,-43-3-2 0 0,552 60-9 0 0,-547-60 14 0 0,51 13 22 0 0,-58-13-26 0 0,0 0 0 0 0,0 1-1 0 0,0-1 1 0 0,0 1 0 0 0,0 0 0 0 0,-1 0 0 0 0,1 0-1 0 0,-1 1 1 0 0,1-1 0 0 0,-1 1 0 0 0,5 5 0 0 0,-7-7-2 0 0,-1 0 1 0 0,0 0 0 0 0,1 0 0 0 0,-1 0 0 0 0,0 0 0 0 0,0-1-1 0 0,0 1 1 0 0,0 0 0 0 0,0 0 0 0 0,0 0 0 0 0,0 0 0 0 0,0 0 0 0 0,0 0-1 0 0,0 0 1 0 0,0 0 0 0 0,-1 0 0 0 0,1 0 0 0 0,0-1 0 0 0,-1 1 0 0 0,1 0-1 0 0,0 0 1 0 0,-1 0 0 0 0,1 0 0 0 0,-1-1 0 0 0,0 1 0 0 0,1 0-1 0 0,-1-1 1 0 0,0 1 0 0 0,1 0 0 0 0,-1-1 0 0 0,0 1 0 0 0,-1 0 0 0 0,-26 18-41 0 0,-8-2 31 0 0,-1-2 0 0 0,0-2 0 0 0,-1-1 0 0 0,0-2 0 0 0,-1-2 0 0 0,0-1 0 0 0,-1-3 0 0 0,-48 1 0 0 0,33-5 21 0 0,1-2 0 0 0,-1-3 0 0 0,1-2 0 0 0,1-3 0 0 0,-78-23 0 0 0,91 19 10 0 0,-45-21 0 0 0,70 29-14 0 0,1-2 1 0 0,1 0-1 0 0,-1 0 1 0 0,1-1 0 0 0,1-1-1 0 0,-16-16 1 0 0,26 25-5 0 0,0-1 0 0 0,0 1 1 0 0,1-1-1 0 0,-1 0 0 0 0,1 0 0 0 0,-1 0 1 0 0,1 0-1 0 0,0 0 0 0 0,0 0 1 0 0,0 0-1 0 0,0-1 0 0 0,0 1 0 0 0,0 0 1 0 0,0 0-1 0 0,1-1 0 0 0,0 1 0 0 0,-1-1 1 0 0,1 1-1 0 0,0 0 0 0 0,0-1 0 0 0,0 1 1 0 0,1-4-1 0 0,0 4 1 0 0,0-1 1 0 0,1 0-1 0 0,0 1 1 0 0,-1-1-1 0 0,1 1 1 0 0,0 0-1 0 0,0-1 1 0 0,1 1-1 0 0,-1 0 1 0 0,0 0-1 0 0,1 0 1 0 0,-1 1-1 0 0,1-1 1 0 0,0 1-1 0 0,-1-1 1 0 0,1 1-1 0 0,3-1 1 0 0,16-6 20 0 0,-1 0 0 0 0,1 2 0 0 0,0 1 1 0 0,1 1-1 0 0,-1 0 0 0 0,1 2 1 0 0,31 0-1 0 0,162 17 33 0 0,-205-14-55 0 0,10 2 3 0 0,631 88-61 0 0,-649-90 56 0 0,31 6-11 0 0,36 12-1 0 0,-61-16 6 0 0,0 0 1 0 0,-1 1-1 0 0,1 0 0 0 0,-1 0 0 0 0,0 1 1 0 0,-1 0-1 0 0,1 0 0 0 0,-1 1 0 0 0,10 9 1 0 0,-16-13 2 0 0,1 0 1 0 0,-1-1 0 0 0,0 1 0 0 0,0 0 0 0 0,0-1-1 0 0,0 1 1 0 0,0 0 0 0 0,0 0 0 0 0,-1 0 0 0 0,1 0 0 0 0,0 0-1 0 0,-1 0 1 0 0,0 0 0 0 0,1 0 0 0 0,-1 0 0 0 0,0 0-1 0 0,0 0 1 0 0,0 0 0 0 0,-1 3 0 0 0,0-2-2 0 0,0 1 0 0 0,0 0 0 0 0,0-1 0 0 0,-1 1 1 0 0,1 0-1 0 0,-1-1 0 0 0,0 0 0 0 0,0 1 0 0 0,-5 4 0 0 0,-1 1-4 0 0,-1 0-1 0 0,-1 0 0 0 0,1-1 0 0 0,-2 0 1 0 0,-12 8-1 0 0,-2-3 3 0 0,-1 0 0 0 0,0-2 0 0 0,-1-1 0 0 0,0-1 0 0 0,0-1 0 0 0,-1-2 0 0 0,0 0 0 0 0,-46 2 0 0 0,5-5 2 0 0,0-2 0 0 0,-97-13 1 0 0,95 3 5 0 0,1-2 0 0 0,-79-25 1 0 0,112 25 12 0 0,0-2 0 0 0,1-2 0 0 0,1-1 1 0 0,1-2-1 0 0,-53-35 0 0 0,78 46-3 0 0,0 0 0 0 0,0 0 0 0 0,1-1 0 0 0,0 0 0 0 0,-13-18 0 0 0,19 24-8 0 0,1 1-1 0 0,0-1 0 0 0,0 1 1 0 0,0-1-1 0 0,0 0 1 0 0,0 1-1 0 0,0-1 1 0 0,0 0-1 0 0,1 0 1 0 0,-1 0-1 0 0,1 1 1 0 0,-1-1-1 0 0,1 0 1 0 0,0 0-1 0 0,-1 0 1 0 0,1 0-1 0 0,0 0 0 0 0,1 0 1 0 0,-1 0-1 0 0,0 0 1 0 0,0 0-1 0 0,1 0 1 0 0,-1 0-1 0 0,1 1 1 0 0,0-1-1 0 0,-1 0 1 0 0,1 0-1 0 0,0 0 1 0 0,0 1-1 0 0,0-1 0 0 0,0 1 1 0 0,1-1-1 0 0,-1 1 1 0 0,0-1-1 0 0,1 1 1 0 0,-1-1-1 0 0,0 1 1 0 0,1 0-1 0 0,0 0 1 0 0,-1 0-1 0 0,4-1 1 0 0,4-3 8 0 0,0 1 0 0 0,0 0 1 0 0,1 1-1 0 0,0 0 1 0 0,-1 1-1 0 0,1 0 1 0 0,0 0-1 0 0,13 0 1 0 0,85 4 57 0 0,-85 0-57 0 0,163 16 36 0 0,184 44 0 0 0,-350-59-50 0 0,20 5-3 0 0,140 32-25 0 0,-161-35 22 0 0,-1 2 1 0 0,1 0-1 0 0,-1 1 1 0 0,-1 1-1 0 0,0 0 1 0 0,0 2-1 0 0,18 13 1 0 0,-32-21 3 0 0,0 0 0 0 0,1 0 0 0 0,-1 0 0 0 0,0 0-1 0 0,0 1 1 0 0,0-1 0 0 0,-1 1 0 0 0,1 0 0 0 0,-1-1 0 0 0,0 1 0 0 0,0 0 0 0 0,-1 1 0 0 0,1-1 0 0 0,-1 0-1 0 0,0 0 1 0 0,0 1 0 0 0,0-1 0 0 0,0 7 0 0 0,-1-5 0 0 0,-1 0-1 0 0,0 0 1 0 0,0 0-1 0 0,0 0 1 0 0,-1-1-1 0 0,0 1 1 0 0,0 0 0 0 0,0-1-1 0 0,-1 1 1 0 0,0-1-1 0 0,0 0 1 0 0,-4 5-1 0 0,-6 7-5 0 0,-1-1 0 0 0,-1-1 0 0 0,0 0 0 0 0,-1-1-1 0 0,0-1 1 0 0,-30 18 0 0 0,12-12 4 0 0,-1-1-1 0 0,-1-1 1 0 0,0-2 0 0 0,-1-2 0 0 0,-1-1 0 0 0,0-3-1 0 0,0 0 1 0 0,-65 5 0 0 0,58-11 5 0 0,1-2 0 0 0,-1-2 1 0 0,1-2-1 0 0,0-1 0 0 0,0-3 1 0 0,0-1-1 0 0,-60-21 0 0 0,67 16-34 0 0,-40-20 0 0 0,64 26-5 0 0,0 0 1 0 0,0-1-1 0 0,0 0 1 0 0,1-1-1 0 0,0-1 1 0 0,-10-11-1 0 0,22 21 36 0 0,0 0 0 0 0,-1 0 0 0 0,1 0 1 0 0,0-1-1 0 0,-1 1 0 0 0,1 0 0 0 0,0 0 0 0 0,0-1 0 0 0,0 1 0 0 0,-1 0 0 0 0,1-1 0 0 0,0 1 0 0 0,0 0 0 0 0,0-1 0 0 0,0 1 0 0 0,0 0 0 0 0,-1-1 1 0 0,1 1-1 0 0,0 0 0 0 0,0-1 0 0 0,0 1 0 0 0,0 0 0 0 0,0-1 0 0 0,0 1 0 0 0,0 0 0 0 0,0-1 0 0 0,0 1 0 0 0,0 0 0 0 0,0-1 0 0 0,1 1 1 0 0,-1 0-1 0 0,0-1 0 0 0,0 1 0 0 0,0 0 0 0 0,0-1 0 0 0,1 1 0 0 0,-1 0 0 0 0,0-1 0 0 0,16-5-60 0 0,19 4 18 0 0,537 114 86 0 0,-554-108-38 0 0,0 0 0 0 0,-1 1 0 0 0,0 2 1 0 0,0-1-1 0 0,23 14 0 0 0,-37-19-4 0 0,0 1 0 0 0,0 0 0 0 0,0 0 0 0 0,0 1 0 0 0,0-1 0 0 0,0 1 0 0 0,-1-1 0 0 0,1 1 0 0 0,-1 0 0 0 0,0 0 0 0 0,0 0 0 0 0,0 0 0 0 0,0 0 0 0 0,0 1 0 0 0,-1-1 0 0 0,1 1 0 0 0,-1-1 0 0 0,0 1 0 0 0,0-1 0 0 0,0 1 0 0 0,-1-1 0 0 0,1 1 0 0 0,-1 0 0 0 0,0-1 0 0 0,0 1 0 0 0,0 0 0 0 0,-1-1 0 0 0,1 1 0 0 0,-1 0 0 0 0,0-1 0 0 0,0 1 0 0 0,0-1 0 0 0,-3 6 0 0 0,-6 15-6 0 0,-2 0 1 0 0,-1-1-1 0 0,0-1 1 0 0,-2 0-1 0 0,-19 22 1 0 0,3-9-3 0 0,-1-1 1 0 0,-37 30-1 0 0,49-48 1 0 0,0 0 0 0 0,-2-1 0 0 0,-25 13 0 0 0,36-22 6 0 0,0-1 0 0 0,0 0 0 0 0,-1-1-1 0 0,1 0 1 0 0,-1-1 0 0 0,0 0 0 0 0,0-1 0 0 0,-23 1 0 0 0,34-3 50 0 0,26-7 19 0 0,80-11-39 0 0,0 4 0 0 0,109-1 1 0 0,-205 15-25 0 0,36 2 22 0 0,-43-2-22 0 0,1 0-1 0 0,-1 1 0 0 0,1-1 0 0 0,-1 1 1 0 0,1 0-1 0 0,-1 0 0 0 0,0 0 0 0 0,1 0 0 0 0,-1 0 1 0 0,0 0-1 0 0,0 0 0 0 0,0 1 0 0 0,0-1 1 0 0,2 3-1 0 0,-3-3-3 0 0,0 1-1 0 0,-1-1 1 0 0,1 1 0 0 0,-1-1 0 0 0,0 0-1 0 0,0 1 1 0 0,1-1 0 0 0,-1 1 0 0 0,0-1-1 0 0,0 1 1 0 0,0-1 0 0 0,0 0 0 0 0,0 1-1 0 0,-1-1 1 0 0,1 1 0 0 0,0-1 0 0 0,-1 1-1 0 0,1-1 1 0 0,-1 0 0 0 0,1 1 0 0 0,-2 1-1 0 0,-18 32-23 0 0,16-29 18 0 0,-11 20-50 0 0,-2-1 0 0 0,-33 40 0 0 0,44-59 17 0 0,0 1 0 0 0,-1-1 0 0 0,0 0 0 0 0,0 0-1 0 0,0-1 1 0 0,0 0 0 0 0,-1 0 0 0 0,0-1 0 0 0,0 0 0 0 0,0 0 0 0 0,0-1 0 0 0,-1 0 0 0 0,-15 4-1 0 0,23-7 32 0 0,-1 0 0 0 0,1 1 0 0 0,0-1 0 0 0,0 0 0 0 0,-1 0 0 0 0,1 0 0 0 0,0 0 0 0 0,0 0 0 0 0,-1 0 0 0 0,1 0 0 0 0,0 0-1 0 0,0 0 1 0 0,-1-1 0 0 0,1 1 0 0 0,0 0 0 0 0,0-1 0 0 0,0 1 0 0 0,0-1 0 0 0,-1 0 0 0 0,1 1 0 0 0,0-1 0 0 0,0 0-1 0 0,0 1 1 0 0,0-1 0 0 0,0 0 0 0 0,1 0 0 0 0,-1 0 0 0 0,0 0 0 0 0,0 0 0 0 0,0 0 0 0 0,1 0 0 0 0,-1 0 0 0 0,1 0 0 0 0,-1-1-1 0 0,1 1 1 0 0,-1 0 0 0 0,1 0 0 0 0,0 0 0 0 0,-1-1 0 0 0,1 1 0 0 0,0 0 0 0 0,0-1 0 0 0,0 1 0 0 0,0 0 0 0 0,0 0 0 0 0,0-1-1 0 0,0 1 1 0 0,1-2 0 0 0,0-2 5 0 0,0 1 0 0 0,0-1 0 0 0,0 1 0 0 0,1-1 0 0 0,0 1 0 0 0,0 0 0 0 0,0 0 0 0 0,0 0 0 0 0,0 0 0 0 0,1 0 0 0 0,6-7 0 0 0,-8 10 5 0 0,0 1 0 0 0,1-1 0 0 0,-1 1 0 0 0,0-1 0 0 0,1 1 0 0 0,-1-1 0 0 0,1 1-1 0 0,-1 0 1 0 0,0 0 0 0 0,1-1 0 0 0,-1 1 0 0 0,1 0 0 0 0,-1 1 0 0 0,1-1 0 0 0,-1 0-1 0 0,0 0 1 0 0,1 0 0 0 0,-1 1 0 0 0,0-1 0 0 0,1 1 0 0 0,-1-1 0 0 0,0 1-1 0 0,1 0 1 0 0,-1-1 0 0 0,0 1 0 0 0,0 0 0 0 0,0 0 0 0 0,0 0 0 0 0,0 0 0 0 0,2 2-1 0 0,30 32 26 0 0,-18-14-28 0 0,-1 1 0 0 0,20 40 0 0 0,-29-50-7 0 0,0 0 1 0 0,-1 0 0 0 0,0 0 0 0 0,0 0 0 0 0,-2 1 0 0 0,1 0 0 0 0,0 18-1 0 0,-3-28-12 0 0,0 0 0 0 0,0 0-1 0 0,0 0 1 0 0,-1 0 0 0 0,1 0-1 0 0,-1 0 1 0 0,0 0 0 0 0,1 0-1 0 0,-1 0 1 0 0,-1 0 0 0 0,1-1-1 0 0,0 1 1 0 0,-3 4 0 0 0,51 29-1105 0 0,-42-30 1092 0 0,0 1 0 0 0,0-1 0 0 0,-1 1 0 0 0,0 0 0 0 0,0 1 0 0 0,-1-1 0 0 0,0 1 0 0 0,0-1-1 0 0,0 1 1 0 0,-1 0 0 0 0,-1 0 0 0 0,2 16 0 0 0,0-10-24 0 0,-1 0-1 0 0,10 25 1 0 0,-7-26 27 0 0,1 0-1 0 0,0 0 1 0 0,1 0 0 0 0,1-1-1 0 0,0 0 1 0 0,1 0 0 0 0,0-1-1 0 0,0 0 1 0 0,14 11 0 0 0,-23-21-86 0 0,-24-22-4588 0 0,23 21 4425 0 0,-1-1 10 0 0,-1-1 0 0 0,1 1 1 0 0,0-1-1 0 0,0 1 0 0 0,0-1 0 0 0,-1 0 0 0 0,1 0 1 0 0,1 0-1 0 0,-1 0 0 0 0,0 0 0 0 0,1 0 0 0 0,-1-1 1 0 0,1 1-1 0 0,-1 0 0 0 0,1-1 0 0 0,-1-3 0 0 0,2 5 262 0 0,0 0-1 0 0,1 0 0 0 0,-1 1 0 0 0,1-1 1 0 0,-1 0-1 0 0,1 0 0 0 0,-1 0 1 0 0,1 0-1 0 0,-1 1 0 0 0,1-1 0 0 0,0 0 1 0 0,-1 1-1 0 0,1-1 0 0 0,0 0 1 0 0,0 1-1 0 0,-1-1 0 0 0,1 1 0 0 0,0-1 1 0 0,0 1-1 0 0,0-1 0 0 0,0 1 0 0 0,0 0 1 0 0,1-1-1 0 0,20-4-321 0 0,-21 5 219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32:5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6639 3352 412 0 0,'6'4'21026'0'0,"7"3"-18612"0"0,4 18-1349 0 0,-13-20-1005 0 0,-1 0 0 0 0,1 0-1 0 0,-1 1 1 0 0,0-1-1 0 0,0 1 1 0 0,3 9-1 0 0,103 435 852 0 0,-98-415-793 0 0,-11-34 209 0 0,15-21-196 0 0,1-15-59 0 0,3 2 0 0 0,0 0 0 0 0,2 1 0 0 0,2 1 1 0 0,0 1-1 0 0,2 2 0 0 0,39-35 0 0 0,89-59 604 0 0,-153 121-582 0 0,1-1 0 0 0,0 1 0 0 0,0 0 0 0 0,0 0 0 0 0,0 0 0 0 0,0 0 0 0 0,0 0 0 0 0,1 0 0 0 0,-1 1 0 0 0,0-1 0 0 0,0 0 0 0 0,1 1 0 0 0,-1-1 0 0 0,0 1 0 0 0,1-1 0 0 0,-1 1 0 0 0,1-1 0 0 0,-1 1 0 0 0,0 0 0 0 0,1 0 0 0 0,-1 0-1 0 0,1 0 1 0 0,-1 0 0 0 0,1 0 0 0 0,-1 0 0 0 0,0 0 0 0 0,1 0 0 0 0,-1 1 0 0 0,1-1 0 0 0,-1 1 0 0 0,0-1 0 0 0,1 1 0 0 0,1 1 0 0 0,0-2-257 0 0,108 25 379 0 0,-5-2-198 0 0,-56-7 19 0 0,48 23 1 0 0,-53-20 36 0 0,74 22-1 0 0,229 17 11 0 0,-130-26-43 0 0,-215-32-41 0 0,546 87 48 0 0,-384-69-26 0 0,225-4 0 0 0,150-47 8 0 0,-2-26 12 0 0,-394 43-38 0 0,344-72-11 0 0,-8-35 47 0 0,-386 98-20 0 0,174-44-9 0 0,500-157-63 0 0,-674 187 54 0 0,-2-5 0 0 0,124-77-1 0 0,153-138-25 0 0,-297 200 21 0 0,-2-3 1 0 0,-4-3-1 0 0,-2-3 0 0 0,-4-3 0 0 0,-3-2 0 0 0,-2-3 0 0 0,59-111 1 0 0,-70 106-12 0 0,-4-2 0 0 0,37-108 0 0 0,-71 173 15 0 0,60-197 7 0 0,-56 176-19 0 0,-3 0-1 0 0,-1-1 1 0 0,1-65 0 0 0,-8 82 6 0 0,-2-1 1 0 0,0 1 0 0 0,-1 0 0 0 0,-1 0-1 0 0,-1 0 1 0 0,-2 1 0 0 0,-15-34 0 0 0,9 25-3 0 0,-2 2 1 0 0,-1 0 0 0 0,-2 1 0 0 0,-37-45-1 0 0,38 54-1 0 0,-1 0-1 0 0,0 2 0 0 0,-2 0 0 0 0,0 1 1 0 0,-45-26-1 0 0,33 25 10 0 0,0 2 1 0 0,-1 2-1 0 0,-63-17 0 0 0,-631-179 45 0 0,599 171-75 0 0,-220-42 17 0 0,-7 29 76 0 0,239 35-57 0 0,-1410-143 37 0 0,1171 126-17 0 0,-366-22 53 0 0,-298 33 45 0 0,571 15-84 0 0,-243 30 118 0 0,3 42 28 0 0,219-19-109 0 0,178-20-31 0 0,-488 48 24 0 0,197-18 15 0 0,-209 25-36 0 0,-531 72-20 0 0,1193-135-27 0 0,0 5 1 0 0,1 7-1 0 0,2 4 0 0 0,1 7 0 0 0,-169 78 0 0 0,161-60-9 0 0,-97 44-7 0 0,72-27 40 0 0,-135 73-23 0 0,211-101-4 0 0,-136 104 0 0 0,174-114 0 0 0,2 2 0 0 0,-45 52 0 0 0,67-66 0 0 0,1 0 0 0 0,2 1 0 0 0,0 1 0 0 0,2 1 0 0 0,-18 44 0 0 0,16-28 0 0 0,1 1 0 0 0,3 1 0 0 0,1 0 0 0 0,3 1 0 0 0,-5 56 0 0 0,11 141 0 0 0,7-200 0 0 0,2-1 0 0 0,2 1 0 0 0,17 62 0 0 0,-14-81 0 0 0,1 0 0 0 0,1 0 0 0 0,1-1 0 0 0,1 0 0 0 0,1-1 0 0 0,1-1 0 0 0,1-1 0 0 0,2 0 0 0 0,0-1 0 0 0,1-1 0 0 0,24 19 0 0 0,-21-23 0 0 0,1-1 0 0 0,0-1 0 0 0,1-1 0 0 0,1-1 0 0 0,0-1 0 0 0,0-1 0 0 0,35 7 0 0 0,-38-10 0 0 0,404 92 0 0 0,123-27 0 0 0,-386-51 0 0 0,355 28 0 0 0,206-20 0 0 0,-556-22 0 0 0,319-3 0 0 0,209-37 0 0 0,-377 36 0 0 0,18 0 0 0 0,-225-7 0 0 0,194-33 0 0 0,-85 7 0 0 0,-4-5 0 0 0,-175 30 0 0 0,0 1 0 0 0,1 2 0 0 0,46 5 0 0 0,117 12 0 0 0,-64 12 0 0 0,-80-29 0 0 0,-44 5 0 0 0,-9-2 0 0 0,1 1 0 0 0,-1-1 0 0 0,1 2 0 0 0,15 5 0 0 0,-22-7 0 0 0,0 2 0 0 0,0-3 0 0 0,1 1 0 0 0,-2 0 0 0 0,1 0 0 0 0,-1 1 0 0 0,0 0 0 0 0,-1-1 0 0 0,14 16-15 0 0,-15-16 6 0 0,0 1 0 0 0,1 0 0 0 0,0-1 0 0 0,-1 1 0 0 0,1-1 0 0 0,0 0 0 0 0,0 1 0 0 0,0-1 0 0 0,0 0 0 0 0,0 0 0 0 0,0 0 0 0 0,4 1 0 0 0,-3 0-37 0 0,0 0 0 0 0,1 1 0 0 0,-1-1 0 0 0,0 1 0 0 0,0 0 0 0 0,-1 0 0 0 0,1 0-1 0 0,-1 0 1 0 0,1 1 0 0 0,3 6 0 0 0,-6-10 21 0 0,13 6-9393 0 0,3 0 4833 0 0,1-6-5297 0 0,0 0 3598 0 0,-10 0 5134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76 432 0 0,'5'-33'3441'0'0,"0"8"1566"0"0,-5 8 4678 0 0,-12 44-4949 0 0,-11 37-4057 0 0,4 2-1 0 0,-18 109 1 0 0,19-45-1009 0 0,-1 205-1 0 0,13-165-1545 0 0,0-86-1412 0 0,-3-30-2703 0 0,0-97-6180 0 0,9 31 11409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4:3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2174 212 0 0,'1'-1'349'0'0,"-1"0"1"0"0,0 0-1 0 0,0 0 0 0 0,1 0 1 0 0,-1 1-1 0 0,1-1 0 0 0,-1 0 0 0 0,1 0 1 0 0,-1 0-1 0 0,1 1 0 0 0,-1-1 1 0 0,1 0-1 0 0,0 1 0 0 0,-1-1 1 0 0,1 0-1 0 0,0 1 0 0 0,0-1 0 0 0,-1 1 1 0 0,1-1-1 0 0,0 1 0 0 0,0 0 1 0 0,0-1-1 0 0,0 1 0 0 0,0 0 1 0 0,-1-1-1 0 0,1 1 0 0 0,0 0 1 0 0,0 0-1 0 0,0 0 0 0 0,0 0 0 0 0,2 0 1 0 0,-3 0-143 0 0,14-19 801 0 0,-13 8-304 0 0,0 0 1 0 0,1 0-1 0 0,1 0 0 0 0,0 0 0 0 0,0 1 0 0 0,10-21 0 0 0,6-21 2754 0 0,-6 14-1964 0 0,-10 29-1406 0 0,0 1 0 0 0,0-1 0 0 0,-1 1 1 0 0,0-1-1 0 0,0 0 0 0 0,-1 0 0 0 0,0-9 0 0 0,0 5 15 0 0,1 1 1 0 0,0-1-1 0 0,1 1 0 0 0,0 0 1 0 0,6-13-1 0 0,-3 8 34 0 0,-2 0 0 0 0,4-18 0 0 0,-3 14-60 0 0,0 0 0 0 0,1 0 0 0 0,11-26 0 0 0,-8 23 108 0 0,10-36 0 0 0,-13 25-117 0 0,-5 25 24 0 0,0 1 0 0 0,1 0 1 0 0,0 0-1 0 0,1 0 0 0 0,0 0 0 0 0,7-14 1 0 0,-6 16-67 0 0,0 1 0 0 0,-1-1 1 0 0,0 0-1 0 0,-1 1 0 0 0,1-1 0 0 0,-1 0 1 0 0,0-1-1 0 0,-1 1 0 0 0,0 0 0 0 0,0 0 1 0 0,-1-9-1 0 0,2-1 18 0 0,0-1-1 0 0,1 0 1 0 0,9-27 0 0 0,-11 44-42 0 0,1-12 27 0 0,1 1 0 0 0,-2-1 0 0 0,2-20 0 0 0,-2 8-7 0 0,2 1-1 0 0,11-41 1 0 0,-11 49-31 0 0,1-30 27 0 0,-4 38-1 0 0,0 1 1 0 0,0-1-1 0 0,1 1 0 0 0,0 0 1 0 0,4-14-1 0 0,-2 11 81 0 0,0-1 0 0 0,-1 0 0 0 0,2-15 0 0 0,4-22 80 0 0,-5 31-98 0 0,1 0-1 0 0,-1-21 1 0 0,6-23-11 0 0,-3 37-22 0 0,-4 16 1 0 0,1-1 0 0 0,-2 0-1 0 0,3-16 1 0 0,-4 16-53 0 0,1 1 0 0 0,0 0 0 0 0,0 0 0 0 0,1 0 0 0 0,3-9 0 0 0,1-5 13 0 0,11-67 69 0 0,-14 60-82 0 0,-3 26 6 0 0,0 1 0 0 0,0-1 1 0 0,1 0-1 0 0,-1 1 0 0 0,1-1 0 0 0,-1 0 0 0 0,1 1 0 0 0,0-1 0 0 0,0 0 0 0 0,2-4 1 0 0,3-11 23 0 0,2-15 6 0 0,-5 11-26 0 0,3-9 30 0 0,-4 28-23 0 0,-1-1 0 0 0,0 0 1 0 0,0 0-1 0 0,0 0 1 0 0,0 0-1 0 0,-1 0 0 0 0,1-6 1 0 0,-1 9-16 0 0,0 0-1 0 0,2-2 1 0 0,0-2 2 0 0,0-1 1 0 0,-1 1-1 0 0,1 0 0 0 0,-1-1 1 0 0,0 0-1 0 0,0-9 0 0 0,-1 14 5 0 0,0 0-3 0 0,1 1 1 0 0,-1-1 0 0 0,0 1 0 0 0,1-1 0 0 0,-1 1-1 0 0,0-1 1 0 0,1 1 0 0 0,-1 0 0 0 0,0-1 0 0 0,0 0-1 0 0,0 1 1 0 0,1-1 0 0 0,-1 1 0 0 0,0-1 0 0 0,0 1-1 0 0,0-1 1 0 0,0 1 0 0 0,0-1 0 0 0,0 1 0 0 0,0-1-1 0 0,0 0 1 0 0,0 1 0 0 0,0-1 0 0 0,-1 0 0 0 0,1 1-2 0 0,0-1 0 0 0,0 0 1 0 0,0 0-1 0 0,0 1 0 0 0,0-1 0 0 0,0 0 1 0 0,0 0-1 0 0,0 1 0 0 0,0-1 0 0 0,0 0 1 0 0,0 1-1 0 0,0-1 0 0 0,0 0 1 0 0,1 0-1 0 0,-1 1 0 0 0,0-1 0 0 0,1 0 1 0 0,-1 1-1 0 0,0-1 0 0 0,1 1 0 0 0,-1-1 1 0 0,1 0-1 0 0,-1 1 0 0 0,2-2 1 0 0,-2 2-5 0 0,12-32 56 0 0,-9 23-56 0 0,-2 7 3 0 0,0 1 1 0 0,0-1 0 0 0,-1 1-1 0 0,1-1 1 0 0,-1 0 0 0 0,1 1-1 0 0,-1-1 1 0 0,1 0 0 0 0,-1 1-1 0 0,0-1 1 0 0,0-2 0 0 0,1 3-4 0 0,0 0 4 0 0,-1 0 0 0 0,1 1 0 0 0,0-1 0 0 0,0-1 0 0 0,0 1 0 0 0,-1 0 0 0 0,1 0 0 0 0,-1 0-1 0 0,1 0 1 0 0,-1 0 0 0 0,1 0 0 0 0,-1-1 0 0 0,1-1 0 0 0,5-11 3 0 0,-5 14 17 0 0,-1 0-7 0 0,0 0-1 0 0,-1-1 0 0 0,1 1 1 0 0,0 0-1 0 0,0 0 0 0 0,0 0 1 0 0,0 0-1 0 0,0 0 1 0 0,0-1-1 0 0,0 1 0 0 0,0 0 1 0 0,0 0-1 0 0,0 0 0 0 0,0 0 1 0 0,0-1-1 0 0,0 1 1 0 0,0 0-1 0 0,0 0 0 0 0,0 0 1 0 0,0 0-1 0 0,0 0 0 0 0,0-1 1 0 0,1 1-1 0 0,-1 0 1 0 0,0 0-1 0 0,0 0 0 0 0,0 0 1 0 0,0 0-1 0 0,0-1 0 0 0,0 1 1 0 0,0 0-1 0 0,0 0 1 0 0,1 0-1 0 0,-1 0 0 0 0,0 0 1 0 0,0 0-1 0 0,0 0 0 0 0,0 0 1 0 0,0 0-1 0 0,1 0 1 0 0,-1-1-1 0 0,0 1 0 0 0,0 0 1 0 0,0 0-1 0 0,0 0 0 0 0,0 0 1 0 0,1 0-1 0 0,-1 0 1 0 0,0 0-1 0 0,0 0 0 0 0,0 0 1 0 0,0 0-1 0 0,1 0 0 0 0,-1 0 1 0 0,0 0-1 0 0,0 1 1 0 0,0-1-1 0 0,0 0 0 0 0,0 0 1 0 0,1 0-1 0 0,-1 0 0 0 0,0 0 1 0 0,0 0-1 0 0,0 0 1 0 0,0 0-1 0 0,0 0 0 0 0,1 1 1 0 0,-1-1 4 0 0,1 1 0 0 0,0 0 0 0 0,-1 0-1 0 0,1 0 1 0 0,-1 0 0 0 0,1 0 0 0 0,-1 0 0 0 0,0 0 0 0 0,1 0 0 0 0,-1 0 0 0 0,0 0 0 0 0,0 0 0 0 0,0 0 0 0 0,0 0 0 0 0,0 2 0 0 0,1 6-21 0 0,-1-1 1 0 0,0 1-1 0 0,0-1 1 0 0,-1 1-1 0 0,0-1 1 0 0,0 1-1 0 0,-1-1 1 0 0,-1 0-1 0 0,1 0 1 0 0,-5 8-1 0 0,-1 14-37 0 0,8-27 40 0 0,0 0 0 0 0,-1 0-1 0 0,0 0 1 0 0,0 0-1 0 0,1 0 1 0 0,-2 0 0 0 0,-1 5-1 0 0,-1-3 7 0 0,1 0 1 0 0,1 1-1 0 0,-1-1 0 0 0,1 1 0 0 0,0 0 0 0 0,0 0 0 0 0,-1 8 1 0 0,-7 19-24 0 0,-2-3 40 0 0,-13 50 0 0 0,17-34-30 0 0,7-35-11 0 0,-1-1 0 0 0,0 0 1 0 0,-4 15-1 0 0,-17 74 81 0 0,20-91-67 0 0,2-1 0 0 0,-1 1-1 0 0,1 0 1 0 0,-1 9 0 0 0,-4 27-12 0 0,-13 113 61 0 0,12-129-28 0 0,2-9 7 0 0,1 0 0 0 0,1 0 1 0 0,-2 30-1 0 0,-6 9 151 0 0,11-58-177 0 0,-2 3 1 0 0,0 0 4 0 0,1 1 1 0 0,-1-1 0 0 0,1 0-1 0 0,0 1 1 0 0,0-1 0 0 0,0 6-1 0 0,0-8-2 0 0,-6 53 59 0 0,7-45-53 0 0,-1 1 0 0 0,0-1-1 0 0,0 1 1 0 0,-1-1-1 0 0,0 0 1 0 0,-1 0-1 0 0,0 0 1 0 0,0 0-1 0 0,-9 16 1 0 0,7-18 7 0 0,1 0-1 0 0,0 0 1 0 0,0 0-1 0 0,1 1 1 0 0,-4 11-1 0 0,3-2 5 0 0,0 1-1 0 0,1 0 0 0 0,-2 28 1 0 0,5-39 3 0 0,-2 1 1 0 0,1 0-1 0 0,-1 0 1 0 0,-3 9-1 0 0,-2 7-2 0 0,2-3-28 0 0,2-10 9 0 0,1 1 1 0 0,0-1-1 0 0,-2 24 0 0 0,-5 15 32 0 0,7-40-40 0 0,-1 0 1 0 0,1 0-1 0 0,0 17 1 0 0,3-1-17 0 0,0-19 36 0 0,0 0-1 0 0,-1 0 0 0 0,0 0 1 0 0,0 1-1 0 0,-1-1 1 0 0,-2 11-1 0 0,-1 6-19 0 0,0 0 0 0 0,2 1 0 0 0,1 45 0 0 0,1-59 4 0 0,-1-5 6 0 0,0 1-1 0 0,0 0 1 0 0,0-1-1 0 0,-1 0 1 0 0,-4 12-1 0 0,3-12 8 0 0,1 0 0 0 0,0 1-1 0 0,1-1 1 0 0,-1 0 0 0 0,0 12-1 0 0,2-13-2 0 0,-1-1 0 0 0,1 0 1 0 0,-1 0-1 0 0,0 0 0 0 0,0 0 0 0 0,-3 5 0 0 0,-4 24-53 0 0,-2 27 79 0 0,10-59-38 0 0,-5 9 3 0 0,-7 42 52 0 0,-6 24-40 0 0,17-71-2 0 0,0 0 0 0 0,0 0 0 0 0,0 0 0 0 0,1 1 0 0 0,-1 7 0 0 0,1-12-14 0 0,-16 34-53 0 0,13-33-162 0 0,1-9 137 0 0,0-18 121 0 0,1 11-26 0 0,0 3-17 0 0,1 0 0 0 0,0 0-1 0 0,0 0 1 0 0,1 0-1 0 0,0 0 1 0 0,4-13 0 0 0,0-16-118 0 0,-5 30 71 0 0,1-1 0 0 0,1 1 0 0 0,0 0-1 0 0,4-13 1 0 0,4-12 15 0 0,-9 27 46 0 0,1 0 0 0 0,1 1 0 0 0,-1-1 0 0 0,5-9 0 0 0,-4 14-15 0 0,-1 0 0 0 0,0 0 0 0 0,-1 0-1 0 0,1-1 1 0 0,-1 1 0 0 0,1-1 0 0 0,-1 1-1 0 0,0-1 1 0 0,0 0 0 0 0,-1 1 0 0 0,1-1-1 0 0,-1 0 1 0 0,0-3 0 0 0,0 6 2 0 0,3-33-65 0 0,-3 30 67 0 0,0 1 0 0 0,0 2 23 0 0,11-71-82 0 0,-3-2 20 0 0,1 5 123 0 0,5-43-154 0 0,-13 88 88 0 0,1-1 1 0 0,1 1 0 0 0,9-38 0 0 0,-7 46-22 0 0,-2-1 0 0 0,0 0 0 0 0,-1 0 0 0 0,0-24 0 0 0,-1 29 9 0 0,0 0 1 0 0,1 0-1 0 0,4-15 0 0 0,7-7 51 0 0,-10 27-56 0 0,0 1-1 0 0,-1-1 0 0 0,1 0 0 0 0,-1 0 0 0 0,-1-1 0 0 0,2-10 0 0 0,-2 10 10 0 0,0 0-1 0 0,1-1 0 0 0,0 1 1 0 0,0 0-1 0 0,1 0 1 0 0,0 1-1 0 0,0-1 0 0 0,5-8 1 0 0,9-22-39 0 0,6-38 49 0 0,8-39-55 0 0,-17 67 63 0 0,5-14-93 0 0,2-11 130 0 0,6-44-93 0 0,8-51 86 0 0,-26 144-44 0 0,-8 21-7 0 0,1-1-1 0 0,-1 0 1 0 0,1 0-1 0 0,-1 1 0 0 0,0-1 1 0 0,-1 0-1 0 0,2-6 0 0 0,-2 3-2 0 0,2-1 0 0 0,-1 1 0 0 0,1 0 0 0 0,5-13 0 0 0,0-2-4 0 0,-4 11 3 0 0,-2 3 0 0 0,1 1 1 0 0,0 0 0 0 0,0 0-1 0 0,1 0 1 0 0,-1 0 0 0 0,2 1-1 0 0,4-10 1 0 0,-5 12 2 0 0,0 0 1 0 0,-1 0-1 0 0,0 0 0 0 0,0-1 1 0 0,0 1-1 0 0,0-1 1 0 0,-1 1-1 0 0,0-1 0 0 0,0 0 1 0 0,1-4-1 0 0,2-8-5 0 0,5-14 8 0 0,-6 25-3 0 0,0 0 1 0 0,0 0 0 0 0,1 0 0 0 0,0 1-1 0 0,5-7 1 0 0,-1 2-11 0 0,21-32 62 0 0,-29 41 19 0 0,2 9-86 0 0,-2-7 7 0 0,0 3-10 0 0,0 0-1 0 0,0 0 1 0 0,-1 0 0 0 0,0 0 0 0 0,0 0-1 0 0,0 0 1 0 0,-2 6 0 0 0,-7 10 11 0 0,1 0 0 0 0,-11 42 0 0 0,-9 20 4 0 0,22-62-54 0 0,-9 37-1 0 0,-3 5-173 0 0,-3-7 295 0 0,-8 26 6 0 0,25-66-62 0 0,0-1 0 0 0,-13 26 1 0 0,18-39-21 0 0,1-11-230 0 0,0 1 225 0 0,0-1 0 0 0,1 1 0 0 0,6-17 0 0 0,5-26 88 0 0,-7 19-69 0 0,1 0 1 0 0,1 1 0 0 0,18-42 0 0 0,-4 30-20 0 0,-17 34 34 0 0,1 0 1 0 0,-2 0 0 0 0,6-15 0 0 0,-3 7-43 0 0,-5 14 19 0 0,-1 1 0 0 0,0-1 0 0 0,1 0 0 0 0,-1 0 0 0 0,0 0 0 0 0,-1 1 0 0 0,1-1 0 0 0,-1-7 0 0 0,0 9 4 0 0,1 0 1 0 0,-1-1-1 0 0,0 1 1 0 0,1-1-1 0 0,-1 1 0 0 0,1 0 1 0 0,0-1-1 0 0,0 1 1 0 0,0 0-1 0 0,0 0 1 0 0,0 0-1 0 0,0 0 0 0 0,0 0 1 0 0,1 0-1 0 0,2-3 1 0 0,2-47 32 0 0,-4 49-26 0 0,-1 1-8 0 0,0 0 0 0 0,0 0 0 0 0,-1 0 0 0 0,1 0-1 0 0,0 0 1 0 0,-1 0 0 0 0,1 0 0 0 0,-1 0 0 0 0,1 0-1 0 0,-1 0 1 0 0,0 0 0 0 0,0 0 0 0 0,0-4 0 0 0,0 5 28 0 0,-3-3-147 0 0,3 2 122 0 0,-1 1 1 0 0,0-1 0 0 0,1 1 0 0 0,-1-1 0 0 0,0 1 0 0 0,0 0 0 0 0,0-1 0 0 0,0 1-1 0 0,0 0 1 0 0,0-1 0 0 0,-1 1 0 0 0,1 0 0 0 0,0 0 0 0 0,-1 0 0 0 0,1 0-1 0 0,-3-1 1 0 0,3 2 5 0 0,-20-8-9 0 0,20 7 9 0 0,-1 1 0 0 0,1 0 0 0 0,0 0 0 0 0,-1-1 0 0 0,1 1-1 0 0,-1 0 1 0 0,1 0 0 0 0,-1 0 0 0 0,1 1 0 0 0,-1-1 0 0 0,1 0 0 0 0,0 1 0 0 0,-1-1 0 0 0,1 0 0 0 0,0 1 0 0 0,-1 0 0 0 0,1-1 0 0 0,0 1-1 0 0,-1 0 1 0 0,1-1 0 0 0,0 1 0 0 0,0 0 0 0 0,0 0 0 0 0,0 0 0 0 0,0 0 0 0 0,0 0 0 0 0,0 1 0 0 0,-1 0 0 0 0,-9 8-9 0 0,11-9 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1 812 0 0,'0'0'934'0'0,"-22"27"5195"0"0,14-12-4605 0 0,-29 48 1899 0 0,30-52-3630 0 0,-1 1 0 0 0,-1-1 0 0 0,0-1 1 0 0,0 1-1 0 0,-20 15 0 0 0,24-22-375 0 0,-14 9-1060 0 0,18-12 1372 0 0,0-1 0 0 0,1 0 0 0 0,-1 0 0 0 0,0 1 0 0 0,1-1 0 0 0,-1 0 1 0 0,0 0-1 0 0,1 0 0 0 0,-1 0 0 0 0,0 0 0 0 0,0 1 0 0 0,1-1 0 0 0,-1-1 0 0 0,0 1 1 0 0,1 0-1 0 0,-1 0 0 0 0,0 0 0 0 0,0 0 0 0 0,1 0 0 0 0,-1-1 0 0 0,0 1 1 0 0,1 0-1 0 0,-1-1 0 0 0,0 1 0 0 0,1 0 0 0 0,-2-2 0 0 0,2 1-603 0 0,0-5 84 0 0</inkml:trace>
  <inkml:trace contextRef="#ctx0" brushRef="#br0" timeOffset="1">133 68 808 0 0,'7'0'846'0'0,"0"1"-1"0"0,0 0 1 0 0,0 1 0 0 0,0 0-1 0 0,0 0 1 0 0,0 0-1 0 0,0 1 1 0 0,-1 0 0 0 0,1 0-1 0 0,7 5 1 0 0,10 8 2291 0 0,27 24 1 0 0,-25-20-2299 0 0,15 14-2246 0 0,-15-12-5441 0 0,-13-28-1176 0 0,-11 2 7215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47 124 576 0 0,'3'-6'1150'0'0,"0"-1"-1"0"0,1 1 0 0 0,0 0 1 0 0,1 0-1 0 0,-1 0 1 0 0,10-8-1 0 0,2-4 2546 0 0,-11 13-3234 0 0,0 1 0 0 0,0-1 0 0 0,1 1 1 0 0,0 0-1 0 0,0 0 0 0 0,0 1 0 0 0,0 0 0 0 0,0 0 0 0 0,1 0 0 0 0,-1 1 0 0 0,1 0 0 0 0,0 0 0 0 0,13-1 0 0 0,9-1 1449 0 0,54 1-1 0 0,-81 3-1821 0 0,0 0-46 0 0,-1 0 0 0 0,0 0-1 0 0,0-1 1 0 0,0 1 0 0 0,0 0-1 0 0,0 0 1 0 0,0 0-1 0 0,0 1 1 0 0,0-1 0 0 0,1 0-1 0 0,-1 0 1 0 0,0 0-1 0 0,0 1 1 0 0,0-1 0 0 0,0 1-1 0 0,0-1 1 0 0,0 1 0 0 0,0-1-1 0 0,0 1 1 0 0,-1 0-1 0 0,1-1 1 0 0,0 1 0 0 0,0 0-1 0 0,0-1 1 0 0,-1 1 0 0 0,1 0-1 0 0,0 0 1 0 0,-1 0-1 0 0,1 0 1 0 0,-1 0 0 0 0,1 0-1 0 0,-1 0 1 0 0,1 0 0 0 0,-1 0-1 0 0,0 0 1 0 0,1 0-1 0 0,-1 0 1 0 0,0 0 0 0 0,0 0-1 0 0,0 0 1 0 0,0 1 0 0 0,0-1-1 0 0,0 0 1 0 0,0 0-1 0 0,0 0 1 0 0,-1 2 0 0 0,-1 7 33 0 0,-2-1 0 0 0,1 0 0 0 0,-1 0 0 0 0,-8 14 0 0 0,2-3 34 0 0,-124 246 464 0 0,82-164-456 0 0,38-76-469 0 0,-43 77 355 0 0,49-92-1570 0 0,0 0 1 0 0,-1 0-1 0 0,-15 14 0 0 0,23-45-7387 0 0,25-53-95 0 0,-19 59 8086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23 176 0 0,'3'-23'19471'0'0,"6"35"-15487"0"0,29 58-1728 0 0,-16-27-2118 0 0,1-1 0 0 0,46 60 0 0 0,-41-69-426 0 0,60 57 0 0 0,2-21-6127 0 0,-87-67 5695 0 0,-1 0 0 0 0,1-1 0 0 0,0 1 0 0 0,0-1 0 0 0,0 0 0 0 0,0 0 0 0 0,0 0 0 0 0,1 0 0 0 0,-1 0 0 0 0,5 0 0 0 0,-7-1 318 0 0,1 0 1 0 0,0 0-1 0 0,-1 0 0 0 0,1 0 0 0 0,-1-1 0 0 0,1 1 0 0 0,-1-1 0 0 0,1 1 0 0 0,0-1 1 0 0,-1 1-1 0 0,0-1 0 0 0,1 0 0 0 0,-1 0 0 0 0,1 1 0 0 0,-1-1 0 0 0,0 0 1 0 0,0 0-1 0 0,1-1 0 0 0,-1 1 0 0 0,0 0 0 0 0,0 0 0 0 0,0 0 0 0 0,1-3 0 0 0,3-4-739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69 660 0 0,'-1'-9'22621'0'0,"7"7"-20839"0"0,-1 0-4238 0 0,42-9 3662 0 0,0 2 1 0 0,54-4-1 0 0,18-3-1732 0 0,-116 15 458 0 0,42-4-1222 0 0,-43 5 920 0 0,1 0 0 0 0,-1 0-1 0 0,0 0 1 0 0,0 1 0 0 0,1-1 0 0 0,-1 1 0 0 0,0-1 0 0 0,1 1 0 0 0,2 2 0 0 0,-4-3 71 0 0,-1 0-1 0 0,1 0 1 0 0,-1 1 0 0 0,1-1 0 0 0,-1 0 0 0 0,0 1 0 0 0,1-1 0 0 0,-1 1 0 0 0,0-1 0 0 0,1 0 0 0 0,-1 1 0 0 0,0-1 0 0 0,0 1 0 0 0,1-1 0 0 0,-1 1-1 0 0,0-1 1 0 0,0 0 0 0 0,0 1 0 0 0,0-1 0 0 0,0 1 0 0 0,1-1 0 0 0,-1 1 0 0 0,0-1 0 0 0,0 1 0 0 0,0-1 0 0 0,0 2 0 0 0,-8 13-4286 0 0,-14 10-311 0 0,7-13 2868 0 0,6-5 1171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13 661 460 0 0,'-9'8'1002'0'0,"6"4"5512"0"0,3-11-6270 0 0,0-1 0 0 0,0 1-1 0 0,0-1 1 0 0,1 0-1 0 0,-1 1 1 0 0,0-1 0 0 0,0 0-1 0 0,1 1 1 0 0,-1-1 0 0 0,0 0-1 0 0,0 1 1 0 0,1-1-1 0 0,-1 0 1 0 0,0 1 0 0 0,1-1-1 0 0,-1 0 1 0 0,1 0-1 0 0,-1 1 1 0 0,0-1 0 0 0,1 0-1 0 0,-1 0 1 0 0,0 0-1 0 0,1 0 1 0 0,-1 0 0 0 0,1 0-1 0 0,-1 0 1 0 0,1 1-1 0 0,12-4 1238 0 0,48-13 3935 0 0,35 0-2398 0 0,-30 5-2446 0 0,219-25-292 0 0,-220 36-2731 0 0,-84 14-11344 0 0,13-13 12777 0 0,1-1 1 0 0,-1 0 0 0 0,1-1 0 0 0,-1 1 0 0 0,1-1 0 0 0,-1 0 0 0 0,-7-3 0 0 0,3 0 128 0 0</inkml:trace>
  <inkml:trace contextRef="#ctx0" brushRef="#br0" timeOffset="1">277 10 828 0 0,'14'-10'12851'0'0,"-14"11"-12716"0"0,0 16 6594 0 0,-1-3-5024 0 0,0-5-2754 0 0,-17 128 4260 0 0,-25 68-2566 0 0,10-57-463 0 0,19-76-384 0 0,-3-2 1 0 0,-2 0-1 0 0,-42 93 0 0 0,59-157-84 0 0,-25 46-1194 0 0,25-48 755 0 0,0 0 0 0 0,-1-1-1 0 0,1 1 1 0 0,-1-1 0 0 0,0 1-1 0 0,0-1 1 0 0,0 0 0 0 0,0 0 0 0 0,0-1-1 0 0,-6 5 1 0 0,6-19-8906 0 0,3 11 9402 0 0,0-1 0 0 0,-1 1 0 0 0,1-1-1 0 0,0 1 1 0 0,0 0 0 0 0,0-1 0 0 0,0 1 0 0 0,0 0 0 0 0,1-1 0 0 0,-1 1 0 0 0,0-1 0 0 0,0 1 0 0 0,1-2 0 0 0,2-7-811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20 488 0 0,'15'-19'18446'0'0,"-13"33"-14759"0"0,-4 14-2927 0 0,-1 0 1 0 0,-1-1-1 0 0,-10 37 1 0 0,-4 25-706 0 0,-28 489-293 0 0,39-456-781 0 0,-3-41-4834 0 0,10-80 5629 0 0,0-1 1 0 0,0 1 0 0 0,0-1-1 0 0,0 1 1 0 0,0 0 0 0 0,0-1-1 0 0,0 1 1 0 0,0-1-1 0 0,0 1 1 0 0,0-1 0 0 0,0 1-1 0 0,-1-1 1 0 0,1 1 0 0 0,0 0-1 0 0,0-1 1 0 0,-1 1-1 0 0,1-1 1 0 0,0 0 0 0 0,-1 1-1 0 0,1-1 1 0 0,-1 1 0 0 0,1-1-1 0 0,0 0 1 0 0,-1 1 0 0 0,1-1-1 0 0,-1 0 1 0 0,1 1-1 0 0,-1-1 1 0 0,1 0 0 0 0,-1 1-1 0 0,1-1 1 0 0,-1 0 0 0 0,1 0-1 0 0,-1 0 1 0 0,0 0 0 0 0,1 0-1 0 0,-1 0 1 0 0,1 0-1 0 0,-1 0 1 0 0,1 0 0 0 0,-1 0-1 0 0,0 0 1 0 0,1 0 0 0 0,-1 0-1 0 0,1 0 1 0 0,-1 0-1 0 0,1 0 1 0 0,-1-1 0 0 0,1 1-1 0 0,-1 0 1 0 0,1 0 0 0 0,-1-1-1 0 0,-13-9-4513 0 0,3-1 3737 0 0,4 2 52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00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7 112 0 0,'0'0'145'0'0,"1"-1"0"0"0,-1 1 0 0 0,0-1 0 0 0,1 1 0 0 0,-1-1 0 0 0,0 1 0 0 0,1-1-1 0 0,-1 1 1 0 0,1 0 0 0 0,-1-1 0 0 0,1 1 0 0 0,-1 0 0 0 0,1-1 0 0 0,-1 1 0 0 0,1 0 0 0 0,0 0 0 0 0,-1 0 0 0 0,1-1 0 0 0,-1 1 0 0 0,1 0 0 0 0,0 0-1 0 0,-1 0 1 0 0,1 0 0 0 0,-1 0 0 0 0,1 0 0 0 0,0 0 0 0 0,0 0 0 0 0,20 9 2962 0 0,15 17 2164 0 0,-34-24-5066 0 0,0 0-1 0 0,0 0 0 0 0,-1 0 0 0 0,1 0 0 0 0,-1 0 1 0 0,1 0-1 0 0,-1 1 0 0 0,0-1 0 0 0,1 1 1 0 0,0 3-1 0 0,-1-3-379 0 0,0 1 0 0 0,-1-1 0 0 0,1 1 0 0 0,-1-1 0 0 0,0 0 0 0 0,0 1 0 0 0,-1 4 0 0 0,-1 3-1952 0 0,0 0-1 0 0,-1 0 1 0 0,-9 21 0 0 0,6-16-353 0 0,1-4 1077 0 0,3-7 792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0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1 644 0 0,'1'1'517'0'0,"0"1"-1"0"0,0-1 0 0 0,0 1 1 0 0,0-1-1 0 0,0 1 1 0 0,0-1-1 0 0,1 0 1 0 0,-1 0-1 0 0,1 0 1 0 0,-1 1-1 0 0,1-2 0 0 0,-1 1 1 0 0,1 0-1 0 0,-1 0 1 0 0,1 0-1 0 0,0-1 1 0 0,1 1-1 0 0,33 12 3525 0 0,-33-13-3821 0 0,-1 0 0 0 0,1 1 0 0 0,-1 0 0 0 0,1 0 0 0 0,-1 0 0 0 0,0 0 0 0 0,1 0 0 0 0,-1 0 0 0 0,0 0 0 0 0,0 1 0 0 0,0-1 0 0 0,0 1 0 0 0,4 3 0 0 0,-6-4 51 0 0,-5 25 811 0 0,-18 17-953 0 0,-41 55-1 0 0,39-60-103 0 0,23-37-8 0 0,1 1 0 0 0,0-1-1 0 0,0 1 1 0 0,0 0 0 0 0,0-1-1 0 0,0 1 1 0 0,0 0 0 0 0,1 0-1 0 0,-1 0 1 0 0,0 0-1 0 0,1-1 1 0 0,0 1 0 0 0,-1 0-1 0 0,1 0 1 0 0,0 0 0 0 0,0 0-1 0 0,0 0 1 0 0,0 2 0 0 0,1-2 0 0 0,0-1-1 0 0,0 0 1 0 0,1 1 0 0 0,-1-1 0 0 0,0 0 0 0 0,0 0 0 0 0,1 0 0 0 0,-1 0 0 0 0,0 0 0 0 0,1 0 0 0 0,-1 0 0 0 0,1 0 0 0 0,-1-1-1 0 0,1 1 1 0 0,0 0 0 0 0,-1-1 0 0 0,1 0 0 0 0,0 1 0 0 0,-1-1 0 0 0,1 0 0 0 0,0 0 0 0 0,2 0 0 0 0,2 1 18 0 0,3 0 26 0 0,0 0 0 0 0,0 0 0 0 0,0 1 0 0 0,0 0 0 0 0,0 1 0 0 0,-1 0 0 0 0,1 0 0 0 0,10 6 0 0 0,-18-8-34 0 0,0 0 0 0 0,0 1 0 0 0,0-1 0 0 0,0 0 0 0 0,0 0 0 0 0,0 1 0 0 0,0-1 0 0 0,0 1 0 0 0,0-1 0 0 0,0 1 0 0 0,-1-1 0 0 0,1 1 0 0 0,-1-1 0 0 0,1 1 1 0 0,-1 0-1 0 0,0-1 0 0 0,0 1 0 0 0,1 0 0 0 0,-1-1 0 0 0,0 1 0 0 0,-1 0 0 0 0,1-1 0 0 0,0 1 0 0 0,0 0 0 0 0,-1 1 0 0 0,-15 47 243 0 0,10-35-254 0 0,-4 9-13 0 0,-1 0 0 0 0,-1-1 1 0 0,-18 26-1 0 0,-3 5-1815 0 0,33-52 1134 0 0,-1 1 0 0 0,1-1 0 0 0,-1 1 0 0 0,1-1 0 0 0,0 1 0 0 0,0-1 0 0 0,0 1 0 0 0,0-1 0 0 0,0 1 0 0 0,0-1 0 0 0,1 1 0 0 0,0-1 0 0 0,-1 1 0 0 0,3 3 0 0 0,1 24-6398 0 0,-6-24 6169 0 0,2 0 88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0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1 125 164 0 0,'25'11'11810'0'0,"-23"-10"-11529"0"0,-1-1-1 0 0,1 0 1 0 0,0 0 0 0 0,0 0 0 0 0,-1 0 0 0 0,1 0-1 0 0,0 0 1 0 0,0 0 0 0 0,-1 0 0 0 0,1-1 0 0 0,0 1-1 0 0,0-1 1 0 0,-1 0 0 0 0,1 1 0 0 0,-1-1 0 0 0,1 0-1 0 0,-1 0 1 0 0,1 0 0 0 0,-1 0 0 0 0,3-2 0 0 0,29-31 2571 0 0,-4 4-786 0 0,-15 21-1724 0 0,0 1 1 0 0,0 0 0 0 0,0 1-1 0 0,1 1 1 0 0,0 0-1 0 0,18-5 1 0 0,-24 9-252 0 0,-1 1 0 0 0,1-1 0 0 0,-1 1 0 0 0,1 1 0 0 0,-1 0 0 0 0,1 0 0 0 0,-1 1 0 0 0,1 0 0 0 0,-1 0 0 0 0,1 1 0 0 0,-1 0-1 0 0,0 0 1 0 0,11 5 0 0 0,50 27 755 0 0,-36-17-616 0 0,49 17 0 0 0,-69-29-233 0 0,0-2 0 0 0,1 0 0 0 0,0 0 0 0 0,0-1 0 0 0,0-1 0 0 0,0 0 0 0 0,18-2 1 0 0,55-14-267 0 0,-65 10-1266 0 0,1 1 1 0 0,42-2-1 0 0,-38 4-1900 0 0,0-1 0 0 0,-1-1 0 0 0,1-1 1 0 0,-1-1-1 0 0,32-13 0 0 0,-36 12 2070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0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47 676 0 0,'6'8'18664'0'0,"50"-26"-14312"0"0,-28 8-3968 0 0,1 1 1 0 0,49-8-1 0 0,-58 16-35 0 0,-6 6-4182 0 0,-14-5 3618 0 0,1 0 0 0 0,-1 0 0 0 0,0 1 0 0 0,1-1 0 0 0,-1 0 0 0 0,0 1 0 0 0,0-1 0 0 0,0 0 0 0 0,1 0 0 0 0,-1 1 0 0 0,0-1 0 0 0,0 0 0 0 0,0 1 0 0 0,0-1 0 0 0,0 1 0 0 0,1-1-1 0 0,-1 0 1 0 0,0 1 0 0 0,0-1 0 0 0,0 0 0 0 0,0 1 0 0 0,0-1 0 0 0,0 1 0 0 0,0-1 0 0 0,0 0 0 0 0,-1 1 0 0 0,1-1 0 0 0,0 1 0 0 0,-13 16-6649 0 0,10-15 5973 0 0,0 0 1 0 0,0 0 0 0 0,0-1-1 0 0,0 1 1 0 0,0-1-1 0 0,-1 1 1 0 0,-5 1-1 0 0,2-1 110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4:4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31 436 0 0,'3'-6'9640'0'0,"9"-19"-3389"0"0,30 41-2295 0 0,-26-12-3267 0 0,0 0-1 0 0,1 0 1 0 0,-1-2 0 0 0,26 2-1 0 0,-37-3-588 0 0,0 0 0 0 0,0 1 0 0 0,0 0 0 0 0,-1 0 0 0 0,1 1 0 0 0,-1-1-1 0 0,1 1 1 0 0,-1 0 0 0 0,0 0 0 0 0,0 0 0 0 0,0 1 0 0 0,6 7 0 0 0,-1-3 21 0 0,36 36 243 0 0,-18-15-262 0 0,-22-22-89 0 0,0-1-1 0 0,1-1 0 0 0,-1 1 1 0 0,1-1-1 0 0,11 8 0 0 0,20 18 153 0 0,-29-23-153 0 0,-1-1 1 0 0,0 2-1 0 0,0-1 0 0 0,6 11 0 0 0,-13-19-15 0 0,0 0 0 0 0,0 0 0 0 0,0 0 0 0 0,0 0 1 0 0,0 0-1 0 0,0 0 0 0 0,0 0 0 0 0,0 0 0 0 0,0 0 0 0 0,0 0 0 0 0,0 0 0 0 0,-1 0 0 0 0,1 0 0 0 0,0 0 0 0 0,0 0 0 0 0,0 0 0 0 0,0 0 0 0 0,0 0 0 0 0,0 0 0 0 0,0 0 0 0 0,0 0 0 0 0,0 0 0 0 0,0 0 0 0 0,-1 0 0 0 0,1 0 0 0 0,0 0 0 0 0,0 0 0 0 0,0 0 0 0 0,0 0 0 0 0,0 0 0 0 0,0 0 0 0 0,0 0 0 0 0,0 0 0 0 0,0 0 0 0 0,0 0 0 0 0,0 0 0 0 0,0 0 0 0 0,0 0 1 0 0,-1 0-1 0 0,1 0 0 0 0,0 0 0 0 0,0 1 0 0 0,0-1 0 0 0,0 0 0 0 0,0 0 0 0 0,0 0 0 0 0,0 0 0 0 0,0 0 0 0 0,0 0 0 0 0,0 0 0 0 0,0 0 0 0 0,-15-9-36 0 0,-27-23 80 0 0,30 23-65 0 0,-6-6 4 0 0,-27-29-1 0 0,32 31 16 0 0,0 0 0 0 0,0 0-1 0 0,-30-20 1 0 0,17 10 1 0 0,26 23 12 0 0,-13-8 60 0 0,11 6 97 0 0,8 8-69 0 0,86 65 294 0 0,-60-47-248 0 0,55 50 1 0 0,-58-48-132 0 0,-22-21-12 0 0,-1 1 0 0 0,0-1 0 0 0,1 2 0 0 0,-2-1 0 0 0,1 1 0 0 0,5 9 0 0 0,-10-16-3 0 0,-1 0 1 0 0,0 0 0 0 0,0 1-1 0 0,1-1 1 0 0,-1 0 0 0 0,0 0 0 0 0,0 1-1 0 0,0-1 1 0 0,1 0 0 0 0,-1 0-1 0 0,0 1 1 0 0,0-1 0 0 0,0 0-1 0 0,0 1 1 0 0,0-1 0 0 0,0 0-1 0 0,0 1 1 0 0,0-1 0 0 0,0 0-1 0 0,0 1 1 0 0,0-1 0 0 0,0 0-1 0 0,0 1 1 0 0,0-1 0 0 0,0 0-1 0 0,0 0 1 0 0,0 1 0 0 0,0-1-1 0 0,0 0 1 0 0,0 1 0 0 0,0-1-1 0 0,-1 0 1 0 0,1 0 0 0 0,0 1-1 0 0,0-1 1 0 0,0 0 0 0 0,-1 1-1 0 0,1-1 1 0 0,0 0 0 0 0,-17-2-92 0 0,-12-11 86 0 0,0-2 0 0 0,1-1 0 0 0,1-1 0 0 0,1-1-1 0 0,-34-30 1 0 0,-23-16-20 0 0,57 49 8 0 0,19 11 14 0 0,0 1 0 0 0,0-1 0 0 0,0-1 0 0 0,-10-8 0 0 0,17 13 15 0 0,0-1-4 0 0,-2-2 0 0 0,1 2 0 0 0,1 1-2 0 0,-1-1 1 0 0,0 0-1 0 0,0 0 0 0 0,1 1 0 0 0,-1-1 0 0 0,1 0 0 0 0,-1 0 0 0 0,1 0 0 0 0,-1 0 0 0 0,1 0 0 0 0,-1 0 0 0 0,1 0 0 0 0,0 0 0 0 0,-1 0 0 0 0,1-2 0 0 0,0 3 1 0 0,0 0 0 0 0,0 0 1 0 0,0-1-1 0 0,0 1 0 0 0,0 0 0 0 0,1 0 0 0 0,-1-1 0 0 0,0 1 0 0 0,0 0 0 0 0,0 0 0 0 0,0 0 0 0 0,0-1 1 0 0,1 1-1 0 0,-1 0 0 0 0,0 0 0 0 0,0 0 0 0 0,0 0 0 0 0,1-1 0 0 0,-1 1 0 0 0,0 0 0 0 0,0 0 1 0 0,0 0-1 0 0,1 0 0 0 0,-1 0 0 0 0,0 0 0 0 0,0 0 0 0 0,1 0 0 0 0,-1 0 0 0 0,0 0 0 0 0,0 0 0 0 0,1 0 1 0 0,-1 0-1 0 0,0 0 0 0 0,0 0 0 0 0,1 0 0 0 0,-1 0 0 0 0,0 0 0 0 0,0 0 0 0 0,1 0 0 0 0,-1 0 1 0 0,0 0-1 0 0,0 0 0 0 0,1 0 0 0 0,-1 0 0 0 0,0 1 0 0 0,0-1 0 0 0,0 0 0 0 0,1 0 0 0 0,-1 0 1 0 0,0 0-1 0 0,0 1 0 0 0,0-1 0 0 0,0 0 0 0 0,1 0 0 0 0,-1 0 0 0 0,0 1 0 0 0,0-1 0 0 0,0 0 0 0 0,243 178 197 0 0,-229-167-199 0 0,-1 1 1 0 0,22 22-1 0 0,1 2-30 0 0,-36-35 16 0 0,-3 0-9 0 0,-1 0 10 0 0,0-1 1 0 0,1 1 0 0 0,-1-1-1 0 0,0 1 1 0 0,0-1 0 0 0,1 0-1 0 0,-1-1 1 0 0,0 1 0 0 0,0-1-1 0 0,1 1 1 0 0,-1-1-1 0 0,0 0 1 0 0,1-1 0 0 0,-6-1-1 0 0,-63-32 41 0 0,46 22-40 0 0,-105-58-18 0 0,116 61 34 0 0,0 0 0 0 0,1-1 0 0 0,0 0-1 0 0,1-1 1 0 0,0-1 0 0 0,-12-17 0 0 0,24 30-3 0 0,0-1-1 0 0,0 0 1 0 0,0 0 0 0 0,1 0 0 0 0,-1 0 0 0 0,0 0 0 0 0,1 0 0 0 0,-1 0-1 0 0,0 0 1 0 0,1 0 0 0 0,-1 0 0 0 0,1 0 0 0 0,0 0 0 0 0,-1-1 0 0 0,1 1 0 0 0,0 0-1 0 0,0 0 1 0 0,0 0 0 0 0,0-1 0 0 0,0 1 0 0 0,0 0 0 0 0,0 0 0 0 0,0 0-1 0 0,0-1 1 0 0,1 1 0 0 0,-1-1 0 0 0,1 1 3 0 0,1 0 1 0 0,-1 0-1 0 0,0 0 0 0 0,0 0 0 0 0,0 1 1 0 0,1-1-1 0 0,-1 0 0 0 0,0 1 1 0 0,1 0-1 0 0,-1-1 0 0 0,1 1 0 0 0,-1 0 1 0 0,0-1-1 0 0,1 1 0 0 0,-1 0 1 0 0,1 0-1 0 0,2 0 0 0 0,8 1 7 0 0,0 0 0 0 0,1 1 1 0 0,19 6-1 0 0,-10 0-1 0 0,-1 1-1 0 0,1 1 1 0 0,-2 0 0 0 0,1 2-1 0 0,-2 0 1 0 0,0 2 0 0 0,18 15 0 0 0,11 13 31 0 0,54 64 1 0 0,101 146 217 0 0,-170-211-127 0 0,-19-25-16 0 0,-1 1 1 0 0,14 23 0 0 0,-27-40-102 0 0,-1 1-94 0 0,0-1 71 0 0,0 1 1 0 0,0-1-1 0 0,-1 0 1 0 0,1 0-1 0 0,0 0 1 0 0,0 1-1 0 0,0-1 1 0 0,-1 0-1 0 0,1 0 1 0 0,0 0-1 0 0,0-1 1 0 0,0 1-1 0 0,-1 0 1 0 0,1 0-1 0 0,0-1 1 0 0,0 1-1 0 0,0-1 1 0 0,0 1-1 0 0,0-1 1 0 0,0 1-1 0 0,0-1 1 0 0,0 0 0 0 0,-2 0-1 0 0,-28-20 33 0 0,29 18-28 0 0,-11-9 10 0 0,0-1 0 0 0,2 0 0 0 0,-1-1 1 0 0,2 0-1 0 0,0-1 0 0 0,-16-31 0 0 0,10 17-26 0 0,-111-168-662 0 0,54 81 297 0 0,63 101 346 0 0,4 4 399 0 0,17 20-64 0 0,50 61-116 0 0,9 7 121 0 0,115 165 1 0 0,-109-123-142 0 0,-119-162-460 0 0,-90-126 342 0 0,-63-91-332 0 0,160 203 196 0 0,36 57 96 0 0,0 0 0 0 0,0 0-1 0 0,0 0 1 0 0,0 0 0 0 0,0 0-1 0 0,0 0 1 0 0,0 0 0 0 0,0-1 0 0 0,0 1-1 0 0,0 0 1 0 0,0 0 0 0 0,0 0-1 0 0,0 0 1 0 0,0 0 0 0 0,0 0 0 0 0,0 0-1 0 0,0 0 1 0 0,0-1 0 0 0,0 1-1 0 0,0 0 1 0 0,0 0 0 0 0,0 0 0 0 0,0 0-1 0 0,0 0 1 0 0,0 0 0 0 0,0 0-1 0 0,0 0 1 0 0,0-1 0 0 0,0 1 0 0 0,0 0-1 0 0,0 0 1 0 0,0 0 0 0 0,0 0-1 0 0,0 0 1 0 0,1 0 0 0 0,-1 0 0 0 0,0 0-1 0 0,0 0 1 0 0,0 0 0 0 0,0 0-1 0 0,0 0 1 0 0,0-1 0 0 0,0 1 0 0 0,0 0-1 0 0,0 0 1 0 0,1 0 0 0 0,-1 0-1 0 0,0 0 1 0 0,0 0 0 0 0,0 0 0 0 0,0 0-1 0 0,0 0 1 0 0,0 0 0 0 0,0 0-1 0 0,1 0 1 0 0,-1 0 0 0 0,0 0 0 0 0,0 0-1 0 0,0 0 1 0 0,0 1 0 0 0,13 1 60 0 0,11 7-33 0 0,-12 0 0 0 0,-1 1 0 0 0,0 1 0 0 0,-1-1 0 0 0,0 2 0 0 0,-1-1 0 0 0,0 1 0 0 0,11 21 0 0 0,6 5 16 0 0,22 30-39 0 0,167 216 165 0 0,-170-224-133 0 0,11 11-11 0 0,-48-56-92 0 0,-10-14-51 0 0,-7-7 45 0 0,-36-39-1 0 0,1-1 0 0 0,3-3 0 0 0,2-1 0 0 0,-64-109 0 0 0,49 69-261 0 0,54 89 391 0 0,13 10-21 0 0,0 1-1 0 0,-1 0 1 0 0,0 1 0 0 0,-1 0-1 0 0,0 0 1 0 0,0 2 0 0 0,14 22-1 0 0,4 2-7 0 0,-18-23-18 0 0,67 81 149 0 0,72 117-1 0 0,-91-139-81 0 0,-52-65-83 0 0,-7-7 0 0 0,0-1 0 0 0,1 0 0 0 0,-1 0 0 0 0,0 0 1 0 0,0 0-1 0 0,1 1 0 0 0,-1-1 0 0 0,0 0 0 0 0,0 0 0 0 0,0 1 1 0 0,1-1-1 0 0,-1 0 0 0 0,0 0 0 0 0,0 1 0 0 0,0-1 1 0 0,0 0-1 0 0,0 0 0 0 0,1 1 0 0 0,-1-1 0 0 0,0 0 1 0 0,0 1-1 0 0,0-1 0 0 0,0 0 0 0 0,0 1 0 0 0,0-1 1 0 0,0 0-1 0 0,0 0 0 0 0,0 1 0 0 0,0-1 0 0 0,0 0 1 0 0,0 1-1 0 0,0-1 0 0 0,-1 0 0 0 0,1 1 0 0 0,0-1 1 0 0,0 0-1 0 0,0 0 0 0 0,0 1 0 0 0,0-1 0 0 0,-1 0 1 0 0,1 0-1 0 0,0 1 0 0 0,0-1 0 0 0,0 0 0 0 0,-1 1 1 0 0,1-1 4 0 0,0 1 0 0 0,0 0 1 0 0,0 0-1 0 0,0 0 0 0 0,0 0 1 0 0,1 0-1 0 0,-1 0 1 0 0,0 0-1 0 0,0 0 0 0 0,1 0 1 0 0,-1 0-1 0 0,1-1 0 0 0,-1 1 1 0 0,1 0-1 0 0,-1 0 1 0 0,1 0-1 0 0,-1-1 0 0 0,1 1 1 0 0,0 0-1 0 0,-1-1 0 0 0,1 1 1 0 0,0-1-1 0 0,0 1 1 0 0,-1-1-1 0 0,2 1 0 0 0,11 13-23 0 0,-13-13 16 0 0,-38 4-270 0 0,-36 5 303 0 0,20-4-4 0 0,-75 20 0 0 0,24-4 2 0 0,68-16-21 0 0,2 2 0 0 0,-46 15-1 0 0,28 7 29 0 0,10-5-43 0 0,43-25 6 0 0,-1 1 0 0 0,1-1 0 0 0,-1 0 0 0 0,0 1 0 0 0,1-1 0 0 0,-1 0-1 0 0,0 0 1 0 0,1 0 0 0 0,-1 1 0 0 0,0-1 0 0 0,0 0 0 0 0,1 0 0 0 0,-1 0 0 0 0,0 0 0 0 0,1 0 0 0 0,-1 0 0 0 0,0 0 0 0 0,0 0 0 0 0,1-1 0 0 0,-1 1 0 0 0,0 0 0 0 0,1 0 0 0 0,-1-1 0 0 0,0 1-1 0 0,1 0 1 0 0,-1-1 0 0 0,0 1 0 0 0,1-1 3 0 0,0 0 0 0 0,0 1 0 0 0,0-1 0 0 0,0 1-1 0 0,0-1 1 0 0,0 1 0 0 0,0-1 0 0 0,0 1 0 0 0,0-1 0 0 0,0 1 0 0 0,1-1-1 0 0,-1 1 1 0 0,0-1 0 0 0,0 1 0 0 0,1-1 0 0 0,-1 1 0 0 0,0-1-1 0 0,1 1 1 0 0,-1-1 0 0 0,0 1 0 0 0,1 0 0 0 0,-1-1 0 0 0,1 1-1 0 0,-1 0 1 0 0,0-1 0 0 0,1 1 0 0 0,-1 0 0 0 0,1-1 0 0 0,-1 1-1 0 0,1 0 1 0 0,-1 0 0 0 0,1 0 0 0 0,0 0 0 0 0,-1-1 0 0 0,2 1 0 0 0,334-129-7 0 0,-268 113 15 0 0,-50 13-18 0 0,0-1 1 0 0,-1 0-1 0 0,1-1 1 0 0,-1-2 0 0 0,24-11-1 0 0,-146 47-193 0 0,-359 96 266 0 0,399-111-66 0 0,20-6 4 0 0,1 3-1 0 0,0 1 0 0 0,-77 33 1 0 0,76-20 8 0 0,45-25-6 0 0,29-12-24 0 0,34-6 34 0 0,93-14 1 0 0,-87 20-30 0 0,35-9 17 0 0,161-24 20 0 0,-206 37-4 0 0,-59 8-22 0 0,-31 10-188 0 0,-23 3 150 0 0,-32 7 36 0 0,-145 15 0 0 0,200-33 14 0 0,-30 1 1 0 0,1 3 1 0 0,-1 2-1 0 0,-86 23 1 0 0,130-25-10 0 0,3-2 1 0 0,0 0-1 0 0,0 1 0 0 0,0 0 1 0 0,1 1-1 0 0,0 1 0 0 0,0 0 1 0 0,0 1-1 0 0,-15 13 1 0 0,72-35 46 0 0,68-12 0 0 0,184-28-121 0 0,-273 49 60 0 0,1-1 1 0 0,39-16-1 0 0,-77 19-97 0 0,-10 4 102 0 0,-54 15-15 0 0,1 3-1 0 0,1 4 0 0 0,-142 63 0 0 0,200-78 14 0 0,10-5 7 0 0,1 0 0 0 0,0 1 0 0 0,0 0 0 0 0,0 0 0 0 0,-11 10 0 0 0,18-14 99 0 0,3-2-80 0 0,2 0-1 0 0,-1 0 0 0 0,0 0 1 0 0,0 1-1 0 0,9-3 1 0 0,116-31-35 0 0,153-65 0 0 0,-203 70 26 0 0,-38 14 1 0 0,-11 4 8 0 0,34-10 0 0 0,-55 20-11 0 0,1 0 0 0 0,0 0 1 0 0,-1 1-1 0 0,1 0 0 0 0,0 1 0 0 0,0 0 0 0 0,18 3 0 0 0,-20-2-56 0 0,-13-1-74 0 0,-29-3-182 0 0,4 8 171 0 0,0 1 0 0 0,0 1 0 0 0,-40 15 0 0 0,-86 44-80 0 0,-13 4 137 0 0,56-23 41 0 0,70-28 22 0 0,-46 14 1 0 0,334-120 374 0 0,-25 6-321 0 0,-35 20-35 0 0,119-38 28 0 0,-263 82-80 0 0,-35 12-41 0 0,-29 8 47 0 0,-465 151 55 0 0,308-90-11 0 0,152-54 2 0 0,0 1 1 0 0,0 2-1 0 0,-50 31 1 0 0,156-72 244 0 0,66-34-239 0 0,108-44-3 0 0,-175 78 26 0 0,106-25 1 0 0,-98 39-25 0 0,-56 10-12 0 0,0-1 0 0 0,-1-2 0 0 0,31-10 0 0 0,-42 7-22 0 0,-16 9 27 0 0,-1 1 0 0 0,0 0 0 0 0,0 0 0 0 0,1 0-1 0 0,-1-1 1 0 0,0 1 0 0 0,0 0 0 0 0,0 0 0 0 0,0-1-1 0 0,1 1 1 0 0,-1 0 0 0 0,0-1 0 0 0,0 1-1 0 0,0 0 1 0 0,0 0 0 0 0,0-1 0 0 0,0 1 0 0 0,0 0-1 0 0,0-1 1 0 0,0 1 0 0 0,0 0 0 0 0,0-1 0 0 0,0 1-1 0 0,0 0 1 0 0,0 0 0 0 0,0-1 0 0 0,0 1 0 0 0,0 0-1 0 0,0-1 1 0 0,-1 1 0 0 0,0-1-2 0 0,0 0 0 0 0,0 0 0 0 0,-1 1 0 0 0,1-1 0 0 0,0 1 0 0 0,-1-1 0 0 0,1 1 0 0 0,-1-1 1 0 0,1 1-1 0 0,0 0 0 0 0,-1 0 0 0 0,1 0 0 0 0,-1 0 0 0 0,1 0 0 0 0,-1 0 0 0 0,1 0 0 0 0,0 0 0 0 0,-1 0 0 0 0,1 1 0 0 0,-3 0 0 0 0,-27 8 0 0 0,1 1 0 0 0,1 2-1 0 0,-39 21 1 0 0,-23 9 14 0 0,-332 98 1 0 0,346-115-6 0 0,76-25 71 0 0,30-8 15 0 0,263-103-19 0 0,-69 22-32 0 0,-45 40-8 0 0,-336 97-310 0 0,-29 7 309 0 0,102-35-15 0 0,-44 8 4 0 0,-236 87 0 0 0,363-114-19 0 0,-34 13 6 0 0,-1 3 1 0 0,2 1 0 0 0,-34 23 0 0 0,34-21-25 0 0,35-20 16 0 0,1 0-1 0 0,-1 0 1 0 0,1-1 0 0 0,-1 1 0 0 0,1 0 0 0 0,-1-1-1 0 0,0 1 1 0 0,1 0 0 0 0,-1-1 0 0 0,0 1 0 0 0,1-1-1 0 0,-1 1 1 0 0,0 0 0 0 0,0-1 0 0 0,1 1 0 0 0,-1-1-1 0 0,0 1 1 0 0,0-1 0 0 0,0 1 0 0 0,1-1 0 0 0,-1 1-1 0 0,0-1 1 0 0,0 1 0 0 0,0-1 0 0 0,0 1 0 0 0,0-1-1 0 0,0 1 1 0 0,0-1 0 0 0,0 1 0 0 0,-1-1 0 0 0,1 1-1 0 0,0-1 1 0 0,0 1 0 0 0,0-1 0 0 0,0 1 0 0 0,-1-1-1 0 0,1 1 1 0 0,0-1 0 0 0,0 1 0 0 0,-1-1 0 0 0,1 1-1 0 0,0 0 1 0 0,-1-1 0 0 0,1 1 0 0 0,-1 0 0 0 0,1-1-1 0 0,0 1 1 0 0,-1 0 0 0 0,1-1 0 0 0,-1 1 0 0 0,1 0-1 0 0,-1 0 1 0 0,1-1 0 0 0,-1 1 0 0 0,1 0 0 0 0,-1 0-1 0 0,1 0 1 0 0,-1 0 0 0 0,0 0 0 0 0,4-1-5 0 0,0-1 1 0 0,0 0-1 0 0,0 1 1 0 0,-1-1 0 0 0,1 0-1 0 0,0 0 1 0 0,-1 0-1 0 0,0 0 1 0 0,1-1-1 0 0,-1 1 1 0 0,0-1 0 0 0,3-5 3157 0 0,-2 4-4793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06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1 636 0 0,'-5'7'2897'0'0,"0"0"0"0"0,1 0-1 0 0,0 0 1 0 0,-6 16 0 0 0,7-16-1010 0 0,-6 14 495 0 0,1 1 1 0 0,-5 25-1 0 0,-12 97-1755 0 0,13-63-459 0 0,4-36-314 0 0,-13 65-3326 0 0,16-94 1034 0 0,0 0-1 0 0,-11 22 0 0 0,15-36 1982 0 0,0 1-357 0 0,-1 0 1 0 0,1 1 0 0 0,-1-1-1 0 0,1 0 1 0 0,-1 0 0 0 0,0 0-1 0 0,-1-1 1 0 0,1 1 0 0 0,0 0-1 0 0,-1-1 1 0 0,1 0 0 0 0,-1 1-1 0 0,0-1 1 0 0,-3 2-1 0 0</inkml:trace>
  <inkml:trace contextRef="#ctx0" brushRef="#br0" timeOffset="1">4 623 640 0 0,'-2'2'8396'0'0,"1"5"-3869"0"0,1-7-4445 0 0,0 1-1 0 0,0-1 1 0 0,0 1-1 0 0,0-1 1 0 0,0 1-1 0 0,0-1 1 0 0,0 1-1 0 0,0-1 1 0 0,0 1-1 0 0,0-1 1 0 0,0 1-1 0 0,0-1 1 0 0,1 1-1 0 0,-1-1 1 0 0,0 1-1 0 0,0-1 1 0 0,1 1-1 0 0,-1-1 1 0 0,0 0-1 0 0,0 1 0 0 0,1-1 1 0 0,-1 1-1 0 0,1-1 1 0 0,-1 0-1 0 0,0 1 1 0 0,1-1-1 0 0,-1 0 1 0 0,1 1-1 0 0,-1-1 1 0 0,1 0-1 0 0,-1 0 1 0 0,0 0-1 0 0,1 1 1 0 0,-1-1-1 0 0,1 0 1 0 0,0 0-1 0 0,-1 0 1 0 0,1 0-1 0 0,-1 0 1 0 0,1 0-1 0 0,-1 0 1 0 0,1 0-1 0 0,-1 0 0 0 0,1 0 1 0 0,-1 0-1 0 0,1 0 1 0 0,-1 0-1 0 0,1-1 1 0 0,-1 1-1 0 0,1 0 1 0 0,0-1-1 0 0,18-5 765 0 0,1 1 0 0 0,0 0-1 0 0,0 2 1 0 0,37-2 0 0 0,-11 3-2422 0 0,0 2-3993 0 0,-19 0-96 0 0,-9-11-1981 0 0,-18 5 6717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0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31 664 0 0,'3'-4'915'0'0,"-1"0"1"0"0,1 0-1 0 0,0 1 0 0 0,0-1 1 0 0,0 1-1 0 0,1 0 0 0 0,-1 0 1 0 0,13 1 8064 0 0,-8 17-5127 0 0,-8-6-3143 0 0,-1 0 0 0 0,0-1 0 0 0,-1 1 0 0 0,1 0 0 0 0,-5 9 1 0 0,-4 10-439 0 0,-21 36 0 0 0,7-13-222 0 0,-22 44-660 0 0,39-82-403 0 0,-1-1 0 0 0,0 1 0 0 0,-1-2 1 0 0,0 1-1 0 0,-13 11 0 0 0,5-11-3801 0 0,24-23 2927 0 0,23-24 2248 0 0,-14 22 264 0 0,0 1-1 0 0,0 0 1 0 0,1 1 0 0 0,35-16-1 0 0,79-23 2630 0 0,-87 34-2220 0 0,-19 8 276 0 0,48-10-1 0 0,-72 18-1250 0 0,0 0 1 0 0,-1-1-1 0 0,1 1 1 0 0,0 0-1 0 0,-1 0 0 0 0,1 0 1 0 0,0 0-1 0 0,0 0 0 0 0,-1 0 1 0 0,1 0-1 0 0,0 0 0 0 0,-1 0 1 0 0,1 0-1 0 0,0 0 0 0 0,-1 0 1 0 0,1 0-1 0 0,0 0 1 0 0,-1 1-1 0 0,1-1 0 0 0,0 0 1 0 0,-1 1-1 0 0,1-1 0 0 0,0 0 1 0 0,-1 1-1 0 0,1-1 0 0 0,-1 1 1 0 0,1-1-1 0 0,-1 1 0 0 0,1-1 1 0 0,-1 1-1 0 0,1-1 1 0 0,-1 1-1 0 0,0-1 0 0 0,1 2 1 0 0,-1 0-1 0 0,1 0 0 0 0,-1 0 0 0 0,0 0 0 0 0,0 0 0 0 0,-1 0 0 0 0,1 0 0 0 0,0 0 0 0 0,-1 0 0 0 0,1 0 0 0 0,-1 0 0 0 0,-1 4 0 0 0,-5 8-24 0 0,0 1 1 0 0,-11 15-1 0 0,16-27 41 0 0,-76 119 184 0 0,-180 278 19 0 0,257-398-326 0 0,-34 45-96 0 0,32-43-109 0 0,0 0 1 0 0,-1-1-1 0 0,0 1 1 0 0,1-1-1 0 0,-1 0 1 0 0,-1 0 0 0 0,1 0-1 0 0,0 0 1 0 0,-6 2-1 0 0,10-5 140 0 0,0 0 0 0 0,0 0 0 0 0,0 1 0 0 0,-1-1-1 0 0,1 0 1 0 0,0 0 0 0 0,0 0 0 0 0,-1 0 0 0 0,1 0 0 0 0,0 0 0 0 0,-1 1 0 0 0,1-1-1 0 0,0 0 1 0 0,0 0 0 0 0,-1 0 0 0 0,1 0 0 0 0,0 0 0 0 0,-1 0 0 0 0,1 0-1 0 0,0 0 1 0 0,0 0 0 0 0,-1 0 0 0 0,1-1 0 0 0,0 1 0 0 0,0 0 0 0 0,-1 0 0 0 0,1 0-1 0 0,0 0 1 0 0,0 0 0 0 0,-1 0 0 0 0,1-1 0 0 0,0 1 0 0 0,0 0 0 0 0,-1 0-1 0 0,1 0 1 0 0,0-1 0 0 0,0 1 0 0 0,0 0 0 0 0,-1 0 0 0 0,5-13-5463 0 0,13-12-1861 0 0,-15 23 6879 0 0,1-1-1 0 0,-1 0 1 0 0,0 1 0 0 0,0-1 0 0 0,0 0 0 0 0,0 0-1 0 0,2-6 1 0 0,0 1-325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0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16 240 0 0,'-6'-16'25455'0'0,"7"30"-24512"0"0,5 13-656 0 0,2 0 1 0 0,0-1-1 0 0,2 0 1 0 0,0-1 0 0 0,2 0-1 0 0,25 40 1 0 0,108 128-330 0 0,-98-134 90 0 0,-35-44-473 0 0,0-2 1 0 0,1 0-1 0 0,1 0 0 0 0,0-1 0 0 0,0-1 0 0 0,24 15 0 0 0,-35-25-1708 0 0,8 7 3642 0 0,-7-5-3776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2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2687 196 0 0,'-9'-13'25562'0'0,"10"17"-25470"0"0,0-1 0 0 0,0 0 1 0 0,0 0-1 0 0,1 0 0 0 0,-1 0 1 0 0,1 0-1 0 0,0 0 0 0 0,4 5 0 0 0,-4-5-25 0 0,1 0 0 0 0,-1 1-1 0 0,1-1 1 0 0,-1 0-1 0 0,0 1 1 0 0,0 0-1 0 0,2 6 1 0 0,-2-6-24 0 0,-1 0 1 0 0,1 0-1 0 0,0 0 0 0 0,0 0 1 0 0,1 0-1 0 0,-1-1 0 0 0,6 7 1 0 0,6 2 87 0 0,0 2 120 0 0,1-1-1 0 0,1-1 0 0 0,0 0 0 0 0,32 18 0 0 0,355 138 1687 0 0,-60-76-1372 0 0,7-29-305 0 0,58 13 99 0 0,-89 6 232 0 0,178 35-386 0 0,-350-95-205 0 0,235 6 0 0 0,219-80 0 0 0,-226 9 0 0 0,-305 40 0 0 0,119 9 0 0 0,67 24 0 0 0,-145-14 0 0 0,0-4 0 0 0,146-4 0 0 0,-69-25 0 0 0,291-66 0 0 0,-400 67 0 0 0,160-36 0 0 0,-178 34 0 0 0,110-45 0 0 0,243-140 0 0 0,-272 135 0 0 0,-64 32 0 0 0,132-82 0 0 0,-150 71 0 0 0,-1-2 0 0 0,52-56 0 0 0,0-1 0 0 0,92-109-216 0 0,-156 162 141 0 0,2-4-89 0 0,70-107 1 0 0,-94 124 104 0 0,-2-2 1 0 0,-2 0-1 0 0,30-83 1 0 0,-30 61 37 0 0,-7 23 6 0 0,18-81 0 0 0,-24 72 1 0 0,-2 0 1 0 0,-3 0 0 0 0,-1 0 0 0 0,-3 0-1 0 0,-2 0 1 0 0,-12-61 0 0 0,3 41 30 0 0,-23-104-43 0 0,27 143 10 0 0,-1 0 0 0 0,-2 1 0 0 0,-20-41 0 0 0,13 40 10 0 0,-1 0-1 0 0,-1 2 0 0 0,-1 0 1 0 0,-32-31-1 0 0,-111-91 9 0 0,135 129 25 0 0,-1 1 0 0 0,-1 1 0 0 0,-1 2 0 0 0,-1 1-1 0 0,0 2 1 0 0,-1 1 0 0 0,0 1 0 0 0,-1 2 0 0 0,-1 2 0 0 0,-43-6 0 0 0,-47-8 113 0 0,-187-58 0 0 0,241 60-59 0 0,-1 3-1 0 0,0 3 1 0 0,-1 4-1 0 0,-1 2 1 0 0,-124 3-1 0 0,-75-14-36 0 0,54 2-47 0 0,-151 23 3 0 0,106 2 0 0 0,51 1 0 0 0,-223 38 0 0 0,239-22 0 0 0,-202 32 0 0 0,342-45 0 0 0,-631 97 0 0 0,454-98 0 0 0,-2-1 0 0 0,153 4 0 0 0,0 3 0 0 0,1 3 0 0 0,-144 54 0 0 0,-255 117 0 0 0,381-147 0 0 0,-57 26 0 0 0,110-44 0 0 0,-77 43 0 0 0,100-54 0 0 0,0-2 0 0 0,-2 0 0 0 0,-39 10 0 0 0,-28 13 0 0 0,-1 15 0 0 0,67-34 0 0 0,0-1 0 0 0,0-2 0 0 0,-57 19 0 0 0,70-28 0 0 0,-11 2 0 0 0,-1 1 0 0 0,1 1 0 0 0,1 2 0 0 0,-49 24 0 0 0,17-2 0 0 0,31-18 0 0 0,-48 33 0 0 0,-1 7 0 0 0,43-32 0 0 0,0 1 0 0 0,-55 55 0 0 0,76-68 0 0 0,1-1 0 0 0,-21 14 0 0 0,20-16 0 0 0,0 1 0 0 0,1 1 0 0 0,-12 11 0 0 0,-8 9 0 0 0,22-21 0 0 0,0-1 0 0 0,0 2 0 0 0,-12 14 0 0 0,4 0 0 0 0,9-13 0 0 0,-1 1 0 0 0,1 0 0 0 0,1 1 0 0 0,-7 16 0 0 0,11-24 0 0 0,0 1 0 0 0,0-1 0 0 0,0 1 0 0 0,0-1 0 0 0,-1 0 0 0 0,1 0 0 0 0,-5 4 0 0 0,-3 10 0 0 0,0 0 0 0 0,-4 10 0 0 0,-8 32 0 0 0,13-34 0 0 0,0 4 0 0 0,8-27 0 0 0,1 1 0 0 0,-2 0 0 0 0,2 0 0 0 0,0 1 0 0 0,0-1 0 0 0,0 2 0 0 0,0-3 0 0 0,-2 1 0 0 0,1 2 0 0 0,0-1 0 0 0,1-1 0 0 0,1 0 0 0 0,0 0 0 0 0,-1-1 0 0 0,6 22 0 0 0,-2-5 0 0 0,-2-16 0 0 0,0-1 0 0 0,-2-2-30 0 0,1 1 0 0 0,0-1 0 0 0,0 0 0 0 0,1 0 0 0 0,-1 0 0 0 0,0 0 0 0 0,0 1 0 0 0,0-2 0 0 0,1 1 0 0 0,-1 0 0 0 0,1 0 1 0 0,-1 0-1 0 0,0-1 0 0 0,1 1 0 0 0,-1-1 0 0 0,1 1 0 0 0,0-1 0 0 0,-1 1 0 0 0,1-1 0 0 0,-1 0 0 0 0,3 0 0 0 0,37 2-806 0 0,-36-2 798 0 0,59-9-1723 0 0,-48 8-101 0 0,-14 1 1214 0 0,0 0 0 0 0,1-1 0 0 0,-1 1 0 0 0,0 0-1 0 0,0 0 1 0 0,0 0 0 0 0,0 1 0 0 0,0-1 0 0 0,0 0 0 0 0,0 1 0 0 0,0-1 0 0 0,0 1 0 0 0,0 0 0 0 0,0 0 0 0 0,0-1 0 0 0,3 4 0 0 0,-1-2-869 0 0,-1 0 0 0 0,0 1 1 0 0,0 0-1 0 0,0-1 0 0 0,0 1 1 0 0,0 0-1 0 0,-1 1 1 0 0,1-1-1 0 0,3 6 0 0 0,-4-4 262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5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224 108 264 0 0,'25'3'5096'0'0,"9"-16"-260"0"0,-33 13-4441 0 0,2 0 1676 0 0,-1 0-353 0 0,-7-5-1973 0 0,3 2 267 0 0,1 3 12 0 0,1-1-1 0 0,0 1 1 0 0,-1-1 0 0 0,1 1 0 0 0,0-1 0 0 0,-1 1 0 0 0,1 0 0 0 0,-1-1 0 0 0,1 1 0 0 0,-1 0 0 0 0,1-1 0 0 0,-1 1 0 0 0,1 0 0 0 0,-1-1 0 0 0,1 1 0 0 0,-1 0-1 0 0,1 0 1 0 0,-1-1 0 0 0,0 1 0 0 0,1 0 0 0 0,-1 0 0 0 0,1 0 0 0 0,-1 0 0 0 0,0 0 0 0 0,1 0 0 0 0,-1 0 0 0 0,1 0 0 0 0,-1 0 0 0 0,1 0 0 0 0,-1 0 0 0 0,0 1 0 0 0,1-1-1 0 0,-1 0 1 0 0,1 0 0 0 0,-1 0 0 0 0,1 1 0 0 0,-1-1 0 0 0,1 0 0 0 0,-2 1 0 0 0,0-1 15 0 0,0 0 1 0 0,-1 0-1 0 0,1-1 1 0 0,0 1-1 0 0,0-1 0 0 0,0 1 1 0 0,-1-1-1 0 0,1 0 0 0 0,0 0 1 0 0,0 0-1 0 0,0 0 0 0 0,0 0 1 0 0,0-1-1 0 0,1 1 1 0 0,-4-3-1 0 0,2 2-14 0 0,-30-28 19 0 0,30 27-31 0 0,1 0-1 0 0,-1 0 1 0 0,0 0-1 0 0,0 0 0 0 0,0 0 1 0 0,0 1-1 0 0,-1-1 1 0 0,1 1-1 0 0,-1 0 0 0 0,1 0 1 0 0,-1 0-1 0 0,0 1 1 0 0,1-1-1 0 0,-1 1 0 0 0,0 0 1 0 0,0 0-1 0 0,0 1 1 0 0,0-1-1 0 0,-5 0 0 0 0,4 2 190 0 0,0-1 0 0 0,0 1 0 0 0,1-1 0 0 0,-1 1 0 0 0,1 0 0 0 0,-1 1 0 0 0,1-1 0 0 0,-1 1 0 0 0,1 0 0 0 0,0 0 0 0 0,0 1 0 0 0,0-1-1 0 0,0 1 1 0 0,0 0 0 0 0,0 0 0 0 0,1 0 0 0 0,-1 0 0 0 0,1 1 0 0 0,0-1 0 0 0,-2 5 0 0 0,0 3-65 0 0,0 0 1 0 0,1 1 0 0 0,1-1-1 0 0,-3 16 1 0 0,4-17-126 0 0,2-8-71 0 0,0-1 0 0 0,0 1 0 0 0,0 0 0 0 0,0 0 0 0 0,0 0 0 0 0,0 0 0 0 0,1 0 0 0 0,-1 0 0 0 0,1 0 0 0 0,-1 0 0 0 0,1-1 0 0 0,0 1 0 0 0,-1 0 0 0 0,1 0 0 0 0,2 1 0 0 0,-2 0-334 0 0,0-1 0 0 0,0 0 0 0 0,0 0 0 0 0,0 1 1 0 0,0-1-1 0 0,0 0 0 0 0,-1 1 0 0 0,1-1 0 0 0,0 5 0 0 0,0 11-3547 0 0,-1-13 2604 0 0,1 1-1 0 0,-1-1 0 0 0,0 0 1 0 0,0 1-1 0 0,-2 7 1 0 0,-2 8-1783 0 0,0-14 2260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4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69 4 0 0,'2'-15'16043'0'0,"-6"12"-13398"0"0,-4-1-3383 0 0,-27-7 3887 0 0,-57-13 1 0 0,65 20-2339 0 0,1 0 0 0 0,-49 1 0 0 0,55 3-606 0 0,-1 2 1 0 0,1 0 0 0 0,1 2 0 0 0,-1 0-1 0 0,0 1 1 0 0,1 1 0 0 0,0 0-1 0 0,0 2 1 0 0,1 0 0 0 0,-34 21 0 0 0,23-8 34 0 0,0 1 1 0 0,1 1 0 0 0,2 1 0 0 0,0 1-1 0 0,2 2 1 0 0,-41 56 0 0 0,33-33 62 0 0,2 1 0 0 0,2 2 0 0 0,-29 78 0 0 0,50-111-266 0 0,1-1 0 0 0,1 1 0 0 0,1 0 0 0 0,1 1-1 0 0,1-1 1 0 0,0 1 0 0 0,2-1 0 0 0,0 1 0 0 0,2-1 0 0 0,0 1-1 0 0,1-1 1 0 0,1 0 0 0 0,1 0 0 0 0,1 0 0 0 0,0-1 0 0 0,2 1-1 0 0,0-2 1 0 0,1 1 0 0 0,1-1 0 0 0,0 0 0 0 0,2-1 0 0 0,0-1-1 0 0,1 0 1 0 0,26 25 0 0 0,-16-19-37 0 0,1-2 0 0 0,1-1 0 0 0,1 0 0 0 0,1-2 0 0 0,0-2 0 0 0,56 24 0 0 0,-42-24 0 0 0,0-1 0 0 0,1-3 0 0 0,1-1 0 0 0,0-3 0 0 0,0-1 0 0 0,1-2 0 0 0,72-3 0 0 0,-71-4 0 0 0,-1-2 0 0 0,80-19 0 0 0,-101 18 0 0 0,-1-1 0 0 0,0-1 0 0 0,-1-1 0 0 0,0-1 0 0 0,0-1 0 0 0,-1-1 0 0 0,22-17 0 0 0,-30 20 0 0 0,-1-2 0 0 0,-1 1 0 0 0,0-1 0 0 0,-1-1 0 0 0,0 0 0 0 0,9-14 0 0 0,38-84 0 0 0,-35 65 0 0 0,-10 23 0 0 0,-2-1 0 0 0,-1-1 0 0 0,-1 1 0 0 0,-1-1 0 0 0,-1 0 0 0 0,-1 0 0 0 0,-1-1 0 0 0,-2 1 0 0 0,0-1 0 0 0,-1 0 0 0 0,-6-37 0 0 0,3 41 0 0 0,-1 1 0 0 0,-1 0 0 0 0,-1 0 0 0 0,-1 1 0 0 0,-1-1 0 0 0,0 2 0 0 0,-1-1 0 0 0,-18-26 0 0 0,23 40 0 0 0,-8-13 0 0 0,0 1 0 0 0,-2 0 0 0 0,-23-23 0 0 0,-64-55 0 0 0,93 89 0 0 0,0 1 0 0 0,-1 0 0 0 0,1 0 0 0 0,-1 1 0 0 0,0 0 0 0 0,-13-4 0 0 0,-30-15 0 0 0,26 3 0 0 0,24 18-1 0 0,0-1 1 0 0,0 1 0 0 0,-1-1 0 0 0,1 1-1 0 0,-1 0 1 0 0,0 0 0 0 0,0 0-1 0 0,0 1 1 0 0,0-1 0 0 0,0 1-1 0 0,0-1 1 0 0,0 1 0 0 0,0 0-1 0 0,-1 0 1 0 0,1 1 0 0 0,0-1 0 0 0,0 1-1 0 0,-1-1 1 0 0,1 1 0 0 0,-1 0-1 0 0,1 0 1 0 0,-4 1 0 0 0,-75 26-2874 0 0,56-16-1546 0 0,0 0-4316 0 0,21-10 5679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4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0 88 0 0,'10'2'25988'0'0,"-32"245"-23980"0"0,5-94-1507 0 0,-7 181 453 0 0,21-275-912 0 0,-1-4 31 0 0,3 1-1 0 0,6 60 1 0 0,-4-108-77 0 0,-1 0 1 0 0,-1 1-1 0 0,1-1 1 0 0,-1 1-1 0 0,-1-1 1 0 0,1 0-1 0 0,-2 1 1 0 0,-4 12-1 0 0,2-9-17 0 0,2-3 33 0 0,-1 0 0 0 0,1 0 1 0 0,1 1-1 0 0,-1-1 0 0 0,-1 18 0 0 0,4-19-20 0 0,-1 0-1 0 0,-1 0 1 0 0,0 0-1 0 0,0 0 1 0 0,-5 11-1 0 0,7-18-2 0 0,-8 15-179 0 0,-9-13 254 0 0,-1-1 0 0 0,0-1-1 0 0,1 0 1 0 0,-1-1-1 0 0,0-1 1 0 0,-21-4 0 0 0,-5 1 58 0 0,-24 3 114 0 0,-1 3-1 0 0,-96 14 1 0 0,103-13-231 0 0,61-3-7 0 0,1-1-501 0 0,20-39-28829 0 0,-16 37 28370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4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20 352 0 0,'13'-1'3939'0'0,"9"-5"6330"0"0,3 0-1819 0 0,-10 4-9294 0 0,286-2 5560 0 0,-300 4-4681 0 0,0 0 0 0 0,0 0-1 0 0,0 0 1 0 0,0 1 0 0 0,0-1-1 0 0,-1 0 1 0 0,1 1 0 0 0,0-1-1 0 0,0 1 1 0 0,0-1-1 0 0,-1 1 1 0 0,1-1 0 0 0,0 1-1 0 0,-1-1 1 0 0,1 1 0 0 0,0 0-1 0 0,-1-1 1 0 0,1 1 0 0 0,-1 0-1 0 0,1 0 1 0 0,-1-1 0 0 0,1 1-1 0 0,-1 0 1 0 0,0 0-1 0 0,1 0 1 0 0,-1 0 0 0 0,0-1-1 0 0,0 1 1 0 0,0 0 0 0 0,1 0-1 0 0,-1 0 1 0 0,0 0 0 0 0,0 0-1 0 0,0 0 1 0 0,0 0-1 0 0,-1 0 1 0 0,1-1 0 0 0,0 1-1 0 0,0 0 1 0 0,0 0 0 0 0,-1 1-1 0 0,-11 42 173 0 0,11-40-174 0 0,-8 32 13 0 0,1-1-1 0 0,2 1 0 0 0,-2 39 1 0 0,3-22-11 0 0,1-25-108 0 0,2-1 0 0 0,0 1 0 0 0,2-1 0 0 0,6 41 0 0 0,-2-107-16128 0 0,-18-28 5144 0 0,11 56 10082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4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0 204 368 0 0,'0'-1'333'0'0,"0"1"0"0"0,1-1 0 0 0,-1 1-1 0 0,0-1 1 0 0,0 1 0 0 0,0-1 0 0 0,1 1 0 0 0,-1-1 0 0 0,2-1 1331 0 0,-2 2-1331 0 0,1 0-1 0 0,-1-1 1 0 0,0 1 0 0 0,1 0 0 0 0,-1 0 0 0 0,1-1 0 0 0,-1 1 0 0 0,1 0-1 0 0,16 10 15056 0 0,-8-2-12385 0 0,1-1-5335 0 0,23 9 2828 0 0,1-2 0 0 0,54 16 0 0 0,-49-19-245 0 0,67 31 0 0 0,-78-28-208 0 0,-5-2 76 0 0,0 0-1 0 0,29 8 1 0 0,-51-20-99 0 0,1 0-1 0 0,-1 0 1 0 0,0 0-1 0 0,0 0 1 0 0,1 0 0 0 0,-1 0-1 0 0,0 0 1 0 0,0 0-1 0 0,1-1 1 0 0,-1 1 0 0 0,0-1-1 0 0,0 1 1 0 0,0-1-1 0 0,0 1 1 0 0,1-1 0 0 0,-1 0-1 0 0,0 1 1 0 0,0-1-1 0 0,0 0 1 0 0,0 0 0 0 0,-1 0-1 0 0,1 0 1 0 0,0 0-1 0 0,0 0 1 0 0,0 0 0 0 0,-1 0-1 0 0,1 0 1 0 0,-1 0-1 0 0,2-2 1 0 0,19-46-5 0 0,-9 20 73 0 0,11-11-24 0 0,5-13-10 0 0,44-59 0 0 0,-56 92-388 0 0,1 0 1 0 0,31-28 0 0 0,-48 48-12 0 0,-45 28-24377 0 0,35-24 23651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4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1 236 172 0 0,'0'0'1535'0'0,"12"-12"4931"0"0,-11 9-5549 0 0,-1-1 0 0 0,1 1-1 0 0,1-1 1 0 0,-1 1 0 0 0,0 0 0 0 0,1-1-1 0 0,0 1 1 0 0,0 0 0 0 0,0 0-1 0 0,3-4 1 0 0,-3 5-466 0 0,1-1 0 0 0,0 1-1 0 0,0 0 1 0 0,0 0 0 0 0,0 0 0 0 0,0 1 0 0 0,0-1 0 0 0,0 1-1 0 0,0-1 1 0 0,1 1 0 0 0,4-1 0 0 0,41-13-6 0 0,-1-2 1 0 0,-1-3 0 0 0,0-1-1 0 0,47-31 1 0 0,-84 46-313 0 0,-1 1 0 0 0,1 0 0 0 0,0 1 0 0 0,1 0 0 0 0,-1 0 0 0 0,1 1 0 0 0,20-3 0 0 0,-30 6-46 0 0,23 15 1274 0 0,-21-11-1317 0 0,-1-1 1 0 0,0 1 0 0 0,0 0 0 0 0,0 0-1 0 0,0 0 1 0 0,-1 0 0 0 0,0 0 0 0 0,1 0-1 0 0,-1 1 1 0 0,0 5 0 0 0,4 12 84 0 0,4 5-1125 0 0,-7-15-375 0 0,1-1 1 0 0,1 1-1 0 0,0-1 1 0 0,0 0-1 0 0,1 0 1 0 0,1 0-1 0 0,0-1 1 0 0,0 0-1 0 0,1 0 1 0 0,0-1-1 0 0,9 10 1 0 0,10-2-7870 0 0,-23-15 7790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4:50.4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59 33 52 0 0,'0'0'6020'0'0,"10"23"8258"0"0,-11-19-13905 0 0,0 0-1 0 0,-1-1 1 0 0,1 1 0 0 0,-1 0 0 0 0,0-1-1 0 0,0 0 1 0 0,-5 7 0 0 0,-5 12-58 0 0,6-2-197 0 0,0 1 0 0 0,2-1 0 0 0,1 1 0 0 0,0 0 0 0 0,2 0 0 0 0,0 0 0 0 0,1 0 0 0 0,2 0-1 0 0,5 31 1 0 0,-7-23-74 0 0,0-28-56 0 0,-1-1-83 0 0,1-1 89 0 0,-1 1-1 0 0,1-1 0 0 0,-1 1 0 0 0,1-1 0 0 0,-1 1 0 0 0,1-1 0 0 0,-1 1 0 0 0,1-1 0 0 0,-1 1 1 0 0,1-1-1 0 0,-1 0 0 0 0,1 1 0 0 0,0-1 0 0 0,0 0 0 0 0,-1 1 0 0 0,1-1 0 0 0,0 0 1 0 0,0 0-1 0 0,0 1 0 0 0,0-1 0 0 0,0 0 0 0 0,0 0 0 0 0,0 1 0 0 0,0-2 0 0 0,-1-22-71 0 0,1 22 64 0 0,2-56-213 0 0,16-84 0 0 0,-3 38 104 0 0,-13 82 65 0 0,-1 10 183 0 0,-4 33 97 0 0,-6 139 564 0 0,3-43-656 0 0,-9 14-131 0 0,13-101-143 0 0,3-28-164 0 0,-1-19 126 0 0,-7-109 71 0 0,0 202 268 0 0,10 31-93 0 0,-3-106-68 0 0,-3-27-144 0 0,0-6 115 0 0,1 0 0 0 0,3-41-1 0 0,1 13 9 0 0,-2 39 28 0 0,1 0 1 0 0,1 1 0 0 0,1-1-1 0 0,1 0 1 0 0,9-29-1 0 0,-13 51 3 0 0,0-1 0 0 0,0 0 0 0 0,0 0-1 0 0,0 1 1 0 0,0-1 0 0 0,0 0 0 0 0,1 0-1 0 0,-1 1 1 0 0,0-1 0 0 0,0 0 0 0 0,0 0-1 0 0,0 1 1 0 0,0-1 0 0 0,1 0 0 0 0,-1 0-1 0 0,0 0 1 0 0,0 1 0 0 0,0-1 0 0 0,1 0-1 0 0,-1 0 1 0 0,0 0 0 0 0,0 0 0 0 0,0 0-1 0 0,1 1 1 0 0,-1-1 0 0 0,0 0 0 0 0,1 0-1 0 0,-1 0 1 0 0,0 0 0 0 0,0 0 0 0 0,1 0-1 0 0,-1 0 1 0 0,0 0 0 0 0,0 0 0 0 0,1 0 0 0 0,-1 0-1 0 0,0 0 1 0 0,1 0 0 0 0,-1 0 0 0 0,0 0-1 0 0,0 0 1 0 0,1 0 0 0 0,-1 0 0 0 0,0-1-1 0 0,0 1 1 0 0,1 0 0 0 0,-1 0 0 0 0,0 0-1 0 0,0 0 1 0 0,0 0 0 0 0,1-1 0 0 0,-1 1-1 0 0,0 0 1 0 0,0 0 0 0 0,0 0 0 0 0,1-1-1 0 0,-1 1 1 0 0,0 0 0 0 0,0 0 0 0 0,0-1-1 0 0,0 1 1 0 0,0 0 0 0 0,0 0 0 0 0,0-1-1 0 0,0 1 1 0 0,1 0 0 0 0,-1-1 0 0 0,6 22 126 0 0,-20 197 29 0 0,14-136-42 0 0,0-81-116 0 0,0-38-137 0 0,0-1 41 0 0,2-1 1 0 0,2 0-1 0 0,2 1 0 0 0,1 0 1 0 0,1 0-1 0 0,26-68 0 0 0,-30 97 89 0 0,-1 4 1 0 0,-1-1 0 0 0,0 0 0 0 0,0 0 0 0 0,0 0 0 0 0,-1 0 0 0 0,1 0 0 0 0,-1-7 0 0 0,-1 13 10 0 0,-3 28-19 0 0,-3 43 66 0 0,3 95 0 0 0,3-108 27 0 0,0-54-80 0 0,0 0 1 0 0,0-1-1 0 0,0 1 1 0 0,-1 0-1 0 0,0-1 1 0 0,0 1-1 0 0,0-1 1 0 0,0 1-1 0 0,0-1 1 0 0,-1 1-1 0 0,1-1 1 0 0,-1 0-1 0 0,-3 4 1 0 0,5-7-11 0 0,-1 0-74 0 0,1 0 79 0 0,0-1 0 0 0,-1 1 0 0 0,1-1 1 0 0,0 1-1 0 0,-1-1 0 0 0,1 1 0 0 0,0-1 1 0 0,-1 1-1 0 0,1-1 0 0 0,0 1 0 0 0,0-1 1 0 0,0 0-1 0 0,-1 1 0 0 0,1-1 1 0 0,0 1-1 0 0,0-1 0 0 0,0 0 0 0 0,0 1 1 0 0,0-1-1 0 0,0 1 0 0 0,0-1 0 0 0,1 1 1 0 0,-1-2-1 0 0,2-18-50 0 0,-2 20 49 0 0,30-192-267 0 0,-25 133 129 0 0,-5 59 254 0 0,-8 25 39 0 0,-13 162 490 0 0,8-59-506 0 0,5-77-149 0 0,8-51 3 0 0,3-31-379 0 0,-6 98 607 0 0,3-67-188 0 0,17-27-6676 0 0,-10 9 1954 0 0,-4 11 2705 0 0,0 0 0 0 0,0 1-1 0 0,0-1 1 0 0,1 1 0 0 0,5-8 0 0 0,-6 11 906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4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8 480 0 0,'21'-7'20662'0'0,"-18"8"-20264"0"0,0 1 1 0 0,1 0-1 0 0,-1-1 1 0 0,0 1-1 0 0,0-1 1 0 0,1 0-1 0 0,-1 0 1 0 0,1 0-1 0 0,5 0 1 0 0,22 8 227 0 0,-10 3-393 0 0,0 1 0 0 0,-1 1 0 0 0,-1 1 0 0 0,24 24 0 0 0,-23-20-273 0 0,-10-13 3256 0 0,-49-5-32654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4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50 304 0 0,'9'-6'252'0'0,"8"-3"12213"0"0,-21 11-11122 0 0,-1 0-1814 0 0,5-2 515 0 0,8-19-4 0 0,-5 16-26 0 0,0 1 1 0 0,1-1-1 0 0,-1 1 1 0 0,1 0-1 0 0,0 0 1 0 0,0 0-1 0 0,6-2 863 0 0,-17 34 485 0 0,-1-19 59 0 0,7-9-2806 0 0,1 0-1 0 0,-1 0 1 0 0,0 0-1 0 0,1 0 0 0 0,-1 0 1 0 0,1 0-1 0 0,0 0 1 0 0,0 0-1 0 0,-1 0 0 0 0,2 4 1 0 0,-2 0 378 0 0,-1-1 69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1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6 344 0 0,'19'-6'18131'0'0,"-27"25"-11695"0"0,-2 6-5331 0 0,-14 39-4092 0 0,18-45 4610 0 0,-7 24-1499 0 0,2 1 1 0 0,1 1-1 0 0,-4 65 1 0 0,11-51 29 0 0,2-15-78 0 0,-2 1 0 0 0,-11 49 0 0 0,-9-23-517 0 0,12-45 138 0 0,11-22 285 0 0,-1 1 0 0 0,0-1 0 0 0,1 1 0 0 0,0-1 0 0 0,0 1 0 0 0,1-1 0 0 0,-1 1 0 0 0,1-1 0 0 0,2 7 0 0 0,1 21 38 0 0,-13 34-46 0 0,8-58 21 0 0,1 0 0 0 0,-1-1 0 0 0,-1 1 0 0 0,-2 9-1 0 0,-3 23 544 0 0,7-39-262 0 0,0-1-272 0 0,-2 1 1 0 0,0 0 0 0 0,0-1-1 0 0,0 1 1 0 0,0-1-1 0 0,0 1 1 0 0,0-1 0 0 0,0 0-1 0 0,0 0 1 0 0,0 0-1 0 0,0 0 1 0 0,0 0 0 0 0,0 0-1 0 0,-1-1 1 0 0,1 1 0 0 0,-2-2-1 0 0,-6 1 38 0 0,-268 11 510 0 0,184-3-1819 0 0,149-31-21995 0 0,-46 20 22233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1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56 0 0,'0'0'567'0'0,"12"27"10619"0"0,-6-26-10852 0 0,-1 0 0 0 0,0 0 1 0 0,0 0-1 0 0,1-1 0 0 0,-1 1 0 0 0,1-1 0 0 0,-1 0 0 0 0,0-1 1 0 0,9-1-1 0 0,27 0 1485 0 0,223 23 4344 0 0,-259-20-6111 0 0,1 0-1 0 0,-1 0 0 0 0,0 0 1 0 0,0 1-1 0 0,1 0 0 0 0,-1 0 1 0 0,0 0-1 0 0,-1 1 0 0 0,7 3 1 0 0,-11-6 276 0 0,-1 7-188 0 0,0 0 1 0 0,-1 0-1 0 0,-1 0 1 0 0,1-1-1 0 0,-1 1 1 0 0,0-1-1 0 0,0 0 1 0 0,-6 9-1 0 0,-10 19-91 0 0,8-7-40 0 0,1 1 0 0 0,1 0 0 0 0,2 0 0 0 0,1 1 0 0 0,-3 31 0 0 0,4 1-233 0 0,5-61 96 0 0,-6 5-4803 0 0,6-5 4361 0 0,-1 1 1 0 0,0 0-1 0 0,1-1 0 0 0,-1 1 1 0 0,0 0-1 0 0,1-1 0 0 0,-1 1 0 0 0,0-1 1 0 0,0 1-1 0 0,0-1 0 0 0,0 1 1 0 0,0-1-1 0 0,1 0 0 0 0,-1 1 1 0 0,0-1-1 0 0,-1 0 0 0 0,-1 0-159 0 0,1 0 0 0 0,0 0 0 0 0,0-1 0 0 0,-1 1-1 0 0,1-1 1 0 0,0 0 0 0 0,0 0 0 0 0,-1 0 0 0 0,1 0 0 0 0,0 0-1 0 0,-3-2 1 0 0,0 0-279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18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10 100 0 0,'26'-9'14857'0'0,"-25"9"-14311"0"0,26 18 7181 0 0,-27-17-7705 0 0,0-1 0 0 0,1 1-1 0 0,-1 0 1 0 0,1 0 0 0 0,-1-1-1 0 0,1 1 1 0 0,-1 0 0 0 0,1-1 0 0 0,-1 1-1 0 0,1-1 1 0 0,0 1 0 0 0,-1-1-1 0 0,1 1 1 0 0,0-1 0 0 0,0 1 0 0 0,-1-1-1 0 0,1 0 1 0 0,0 1 0 0 0,0-1-1 0 0,0 0 1 0 0,-1 0 0 0 0,1 1 0 0 0,0-1-1 0 0,0 0 1 0 0,0 0 0 0 0,0 0-1 0 0,0 0 1 0 0,-1 0 0 0 0,1 0 0 0 0,0-1-1 0 0,0 1 1 0 0,0 0 0 0 0,0 0-1 0 0,1-1 1 0 0,2 1-10 0 0,0 1-1 0 0,0-1 1 0 0,0 1 0 0 0,0 0-1 0 0,0 0 1 0 0,-1 0-1 0 0,1 1 1 0 0,6 2 0 0 0,16 5 23 0 0,-15-8 149 0 0,0 2 0 0 0,0-1 0 0 0,12 5 0 0 0,3 7-2202 0 0,-8 7-7848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2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5 384 0 0,'3'-1'4355'0'0,"25"-2"2636"0"0,-26 4-6550 0 0,6 7 407 0 0,1-1 0 0 0,-1 0 0 0 0,15 8 0 0 0,-13-10-242 0 0,16 9 2505 0 0,-26-13-2951 0 0,11 4 426 0 0,-11-5-573 0 0,0 0-1 0 0,0 1 1 0 0,1-1 0 0 0,-1 0-1 0 0,0 0 1 0 0,0 0 0 0 0,1 1-1 0 0,-1-1 1 0 0,0 0-1 0 0,0 0 1 0 0,1 0 0 0 0,-1 1-1 0 0,0-1 1 0 0,1 0-1 0 0,-1 0 1 0 0,0 0 0 0 0,1 0-1 0 0,-1 0 1 0 0,0 0 0 0 0,1 0-1 0 0,-1 0 1 0 0,0 0-1 0 0,1 0 1 0 0,-1 0 0 0 0,0 0-1 0 0,1 0 1 0 0,-1 0-1 0 0,0 0 1 0 0,0 0 0 0 0,1 0-1 0 0,-1 0 1 0 0,0-1 0 0 0,1 1-1 0 0,-1 0 1 0 0,0 0-1 0 0,1 0 1 0 0,-1 0 0 0 0,0-1-1 0 0,0 1 1 0 0,1 0-1 0 0,-1 0 1 0 0,0-1 0 0 0,0 1-1 0 0,0 0 1 0 0,1-1 368 0 0,14 23 207 0 0,-5-21-264 0 0,-1 1 0 0 0,0 1 0 0 0,15 5 0 0 0,-24-7-274 0 0,2-1-25 0 0,0 1-1 0 0,0-1 0 0 0,0 0 1 0 0,0 1-1 0 0,0-1 0 0 0,1 0 1 0 0,-1 0-1 0 0,0 0 0 0 0,0-1 0 0 0,0 1 1 0 0,0 0-1 0 0,0-1 0 0 0,3-1 1 0 0,0 1-16 0 0,22-1 36 0 0,-26 2-21 0 0,-32 18-22327 0 0,24-16 21442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2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1 268 0 0,'13'1'3274'0'0,"-12"-1"-3156"0"0,-1 0 0 0 0,0 0 1 0 0,0 0-1 0 0,1 0 0 0 0,-1 0 0 0 0,0-1 1 0 0,1 1-1 0 0,-1 0 0 0 0,0 0 0 0 0,1 0 1 0 0,-1 0-1 0 0,0 0 0 0 0,1 0 0 0 0,-1 0 1 0 0,0 0-1 0 0,0 0 0 0 0,1 0 0 0 0,-1 0 1 0 0,0 1-1 0 0,1-1 0 0 0,-1 0 1 0 0,0 0-1 0 0,1 0 0 0 0,-1 0 0 0 0,0 0 1 0 0,0 0-1 0 0,1 1 0 0 0,-1-1 0 0 0,0 0 1 0 0,0 0-1 0 0,1 1 0 0 0,-1-1 0 0 0,0 0 1 0 0,0 0-1 0 0,0 1 0 0 0,1-1 0 0 0,-1 0 1 0 0,0 0-1 0 0,0 1 0 0 0,0 0 1243 0 0,7 15-102 0 0,-21 23 281 0 0,14-35-1499 0 0,-1 1 0 0 0,0-1 0 0 0,0 0-1 0 0,0 0 1 0 0,-1 0 0 0 0,1 0 0 0 0,-1 0-1 0 0,0 0 1 0 0,-3 5 0 0 0,4-8-37 0 0,2 5 5 0 0,2-3-9 0 0,-2-3 1 0 0,-1 1 1 0 0,0-1-1 0 0,1 1 0 0 0,-1-1 0 0 0,0 1 0 0 0,0-1 1 0 0,1 1-1 0 0,-1-1 0 0 0,0 1 0 0 0,0 0 0 0 0,0-1 1 0 0,0 1-1 0 0,0-1 0 0 0,0 1 0 0 0,0 0 0 0 0,0-1 1 0 0,0 1-1 0 0,0-1 0 0 0,0 1 0 0 0,0-1 0 0 0,0 1 1 0 0,0 0-1 0 0,-1-1 0 0 0,1 1 0 0 0,0-1 0 0 0,0 1 1 0 0,-1-1-1 0 0,1 1 0 0 0,0-1 0 0 0,-1 2 0 0 0,-16 12 68 0 0,6-5-34 0 0,-5 14 97 0 0,16-23 42 0 0,5-15-800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3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0 164 0 0,'14'9'11796'0'0,"-24"-4"-7452"0"0,-6-4-4561 0 0,-26-6 2209 0 0,0 2 0 0 0,0 2-1 0 0,-50 5 1 0 0,71-1-1716 0 0,0 0 1 0 0,0 2 0 0 0,1 0-1 0 0,-1 2 1 0 0,2 0 0 0 0,-1 1-1 0 0,1 1 1 0 0,-24 14 0 0 0,18-5-61 0 0,1 0 0 0 0,1 1 1 0 0,0 2-1 0 0,2 0 0 0 0,0 1 1 0 0,1 1-1 0 0,2 1 0 0 0,0 1 1 0 0,2 0-1 0 0,1 2 0 0 0,0-1 1 0 0,2 2-1 0 0,2 0 0 0 0,0 0 1 0 0,2 1-1 0 0,1 0 0 0 0,1 1 1 0 0,-4 39-1 0 0,10-55-162 0 0,0 0 0 0 0,1 1 1 0 0,1-1-1 0 0,0 1 0 0 0,1-1 0 0 0,0 0 0 0 0,1 0 1 0 0,1 0-1 0 0,0 0 0 0 0,1-1 0 0 0,0 1 0 0 0,1-1 0 0 0,12 18 1 0 0,-7-14-17 0 0,1 0 0 0 0,1-2 0 0 0,1 1 0 0 0,0-2 0 0 0,1 0 0 0 0,0 0 0 0 0,1-2 0 0 0,33 21 1 0 0,7-3-17 0 0,2-2 0 0 0,0-2 0 0 0,2-3 1 0 0,93 23-1 0 0,-126-41-19 0 0,0 0 1 0 0,0-2-1 0 0,0-1 1 0 0,1-1-1 0 0,-1-1 1 0 0,0-1 0 0 0,1-2-1 0 0,-1-1 1 0 0,0-1-1 0 0,-1-1 1 0 0,1-1-1 0 0,-1-2 1 0 0,-1 0-1 0 0,40-21 1 0 0,-55 24-10 0 0,1 0 1 0 0,-1 0-1 0 0,0-1 0 0 0,-1 0 1 0 0,1-1-1 0 0,-1 0 1 0 0,-1-1-1 0 0,0 1 1 0 0,0-2-1 0 0,-1 1 1 0 0,0-1-1 0 0,0 0 1 0 0,9-20-1 0 0,-8 12 13 0 0,-1-1 0 0 0,0 0 0 0 0,-2-1 0 0 0,0 0 0 0 0,-1 0 0 0 0,2-20 0 0 0,0-125 97 0 0,-6 151-95 0 0,-1 0-1 0 0,0 1 0 0 0,-1 0 1 0 0,0 0-1 0 0,-1 0 0 0 0,0 0 0 0 0,-1 0 1 0 0,-11-22-1 0 0,-4-3 11 0 0,-27-39 0 0 0,4 8 12 0 0,36 59-16 0 0,0 1 1 0 0,-1 0-1 0 0,0 0 0 0 0,-1 1 0 0 0,0 0 1 0 0,0 0-1 0 0,-1 1 0 0 0,-12-9 1 0 0,-3 1 28 0 0,0 1 0 0 0,-32-14 1 0 0,50 25-41 0 0,0 0 1 0 0,0-1-1 0 0,1 0 1 0 0,-1 0 0 0 0,1-1-1 0 0,0 0 1 0 0,-8-9-1 0 0,-10-10 2 0 0,20 21-101 0 0,-1 1 0 0 0,0 0 1 0 0,0-1-1 0 0,0 1 1 0 0,0 1-1 0 0,0-1 0 0 0,-1 1 1 0 0,1-1-1 0 0,0 1 1 0 0,-1 0-1 0 0,1 1 0 0 0,-1-1 1 0 0,1 1-1 0 0,-1 0 1 0 0,1 0-1 0 0,-1 0 0 0 0,1 1 1 0 0,-9 1-1 0 0,-22 1-9922 0 0,26-1 2119 0 0,6-1 5952 0 0,0 0 0 0 0,0 0-1 0 0,0 0 1 0 0,-5 4 0 0 0,6-1 605 0 0,-1 0 178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3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1 136 0 0,'0'0'11213'0'0,"0"11"-4370"0"0,-1 11-5107 0 0,-3-14-1279 0 0,1 0 0 0 0,0 1 0 0 0,0 0 0 0 0,0 0 0 0 0,1 0 0 0 0,-1 17 0 0 0,-1 64 840 0 0,3-37-1039 0 0,-15 316 869 0 0,12-337-1101 0 0,2-19-8 0 0,1 0 0 0 0,0 25 0 0 0,1-36-14 0 0,0 1 1 0 0,0-1-1 0 0,0 1 1 0 0,-1-1-1 0 0,1 0 0 0 0,-1 1 1 0 0,0-1-1 0 0,0 0 1 0 0,0 1-1 0 0,0-1 0 0 0,-2 3 1 0 0,-2 10 7 0 0,-7 53 37 0 0,12-68-53 0 0,0 1 11 0 0,-1 4 0 0 0,0 6-22 0 0,0-9 12 0 0,1 1 0 0 0,0-1 0 0 0,-1 0 0 0 0,0 0 0 0 0,1 0 0 0 0,-1 1 0 0 0,0-1 0 0 0,0 0 0 0 0,-3 4 0 0 0,4-6 1 0 0,-3 16 85 0 0,3-12-82 0 0,-3 13-37 0 0,2-15 79 0 0,0 1 1 0 0,1-1 0 0 0,-1 0 0 0 0,0 0 0 0 0,1 1-1 0 0,0-1 1 0 0,0 0 0 0 0,-1 1 0 0 0,2-1 0 0 0,-1 0-1 0 0,0 3 1 0 0,-14 28 1119 0 0,7 3-1134 0 0,6-33-34 0 0,0 1 0 0 0,1-1 0 0 0,-1 0 0 0 0,0 1 0 0 0,-1-1 0 0 0,1 0 0 0 0,-1 0 0 0 0,-1 3 1 0 0,2-5 0 0 0,-1 2 3 0 0,0 0 0 0 0,0 0 1 0 0,0 1-1 0 0,0-1 0 0 0,1 0 1 0 0,-1 1-1 0 0,1-1 1 0 0,0 1-1 0 0,0-1 0 0 0,0 1 1 0 0,0 0-1 0 0,0 6 1 0 0,1-9-4 0 0,0-1-3 0 0,0 3 10 0 0,0-2 3 0 0,-9 36-163 0 0,7-36 171 0 0,0 0 0 0 0,-1-1 0 0 0,1 1 0 0 0,0 0-1 0 0,0-1 1 0 0,-1 1 0 0 0,1-1 0 0 0,0 0 0 0 0,-1 0 0 0 0,1 0 0 0 0,0 0 0 0 0,-4-1 0 0 0,3 1 9 0 0,-107-10 712 0 0,-1 1-294 0 0,64 10-363 0 0,16 0-69 0 0,-59-6-1 0 0,76 2-901 0 0,45 6-12258 0 0,19 12-98 0 0,-45-14 12187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3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 0 0,'19'0'24138'0'0,"15"0"-23186"0"0,95 9-689 0 0,-2 0-27 0 0,-126-9-88 0 0,1 2 225 0 0,-2-1-364 0 0,1-1 1 0 0,-1 0-1 0 0,0 0 1 0 0,0 0 0 0 0,0 1-1 0 0,1-1 1 0 0,-1 0-1 0 0,0 0 1 0 0,0 0 0 0 0,0 1-1 0 0,1-1 1 0 0,-1 0-1 0 0,0 1 1 0 0,0-1-1 0 0,0 0 1 0 0,0 0 0 0 0,0 1-1 0 0,0-1 1 0 0,0 0-1 0 0,1 1 1 0 0,-1-1 0 0 0,0 0-1 0 0,0 1 1 0 0,0-1-1 0 0,0 0 1 0 0,0 0-1 0 0,-1 1 1 0 0,1-1 0 0 0,0 0-1 0 0,0 1 1 0 0,0-1-1 0 0,0 0 1 0 0,0 1-1 0 0,0-1 1 0 0,-17 38 191 0 0,-42 102 200 0 0,51-116-351 0 0,1 1-1 0 0,1 0 1 0 0,-6 50 0 0 0,12-41 2 0 0,0-23-604 0 0,0 0 1 0 0,-1 0 0 0 0,-2 14 0 0 0,-12-31-11808 0 0,1-16 5512 0 0,9-6 2110 0 0,3 20 3847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4:53.6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133 0 276 0 0,'0'0'11404'0'0,"3"29"-6811"0"0,12 78 572 0 0,9 57-2681 0 0,-10-74-2046 0 0,-9-55-442 0 0,0 46 1 0 0,-5-81-42 0 0,-22-27-1016 0 0,14 15 929 0 0,1 0-1 0 0,0 0 1 0 0,0-1-1 0 0,1 1 1 0 0,-8-27-1 0 0,-13-71-276 0 0,15 60 294 0 0,5 20 97 0 0,1 1 0 0 0,1-1 0 0 0,-1-38 1053 0 0,11 104-301 0 0,-3 8-580 0 0,7 43-1 0 0,-3-43-123 0 0,0 45 0 0 0,-4-28-130 0 0,-2-60 81 0 0,-9-23-205 0 0,3 8 206 0 0,2 0 0 0 0,0-1-1 0 0,1 1 1 0 0,-3-26 0 0 0,-3-17-40 0 0,-2 14 4 0 0,3-1 1 0 0,1 0-1 0 0,-1-54 1 0 0,8 98 61 0 0,0-1 0 0 0,0 0 0 0 0,0 1 0 0 0,-1-1 0 0 0,1 0 0 0 0,0 0 0 0 0,0 1 0 0 0,0-1 0 0 0,0 0 0 0 0,1 0 0 0 0,-1 1-1 0 0,0-1 1 0 0,0 0 0 0 0,0 1 0 0 0,1-1 0 0 0,-1 0 0 0 0,0 0 0 0 0,1 1 0 0 0,-1-1 0 0 0,0 1 0 0 0,1-1 0 0 0,0 0 0 0 0,7 12 151 0 0,4 30 37 0 0,-13 9-85 0 0,2 51 118 0 0,1-80-195 0 0,7 143 39 0 0,-8-162-78 0 0,-1-1 0 0 0,0 0 0 0 0,0 0 0 0 0,0 0 0 0 0,0 0 0 0 0,0 1 0 0 0,0-1 0 0 0,-1 0 0 0 0,1 0 0 0 0,0 0 0 0 0,-1 0 0 0 0,1 0 0 0 0,-1 1 1 0 0,1-1-1 0 0,-1 0 0 0 0,0 1 0 0 0,1-2 0 0 0,-1 0 0 0 0,1 0 0 0 0,0 0 0 0 0,-1 0 0 0 0,1 0 0 0 0,-1 0 0 0 0,1 0 0 0 0,0 0 1 0 0,-1 0-1 0 0,1-1 0 0 0,0 1 0 0 0,-1 0 0 0 0,1 0 0 0 0,0 0 0 0 0,-1 0 0 0 0,1-1 0 0 0,0 1 1 0 0,-1 0-1 0 0,1 0 0 0 0,0 0 0 0 0,-1-1 0 0 0,1 1 0 0 0,0 0 0 0 0,0-1 0 0 0,-1 1 0 0 0,1 0 0 0 0,0 0 1 0 0,0-1-1 0 0,0 1 0 0 0,-1-1 0 0 0,-1-3-9 0 0,0 1-1 0 0,0-1 1 0 0,0 0 0 0 0,0 0 0 0 0,0 0-1 0 0,1 0 1 0 0,-2-6 0 0 0,-13-155-178 0 0,10 104-138 0 0,6 61 330 0 0,0-1 0 0 0,0 1 0 0 0,-1 0 0 0 0,1-1-1 0 0,0 1 1 0 0,0-1 0 0 0,0 1 0 0 0,-1 0-1 0 0,1-1 1 0 0,0 1 0 0 0,0-1 0 0 0,0 1 0 0 0,0 0-1 0 0,0-1 1 0 0,0 1 0 0 0,0-1 0 0 0,0 1-1 0 0,0 0 1 0 0,0-1 0 0 0,0 1 0 0 0,0-1-1 0 0,0 1 1 0 0,0-1 0 0 0,1 1 0 0 0,-1 0 0 0 0,0-1-1 0 0,0 1 1 0 0,0-1 0 0 0,0 1 0 0 0,1 0-1 0 0,-1-1 1 0 0,0 1 0 0 0,1 0 0 0 0,-1-1 0 0 0,0 1-1 0 0,0 0 1 0 0,1 0 0 0 0,-1-1 0 0 0,1 1-1 0 0,-1 0 1 0 0,0 0 0 0 0,1 0 0 0 0,-1-1 0 0 0,0 1-1 0 0,1 0 1 0 0,-1 0 0 0 0,1 0 0 0 0,-1 0-1 0 0,1 0 1 0 0,-1 0 0 0 0,0 0 0 0 0,1 0-1 0 0,-1 0 1 0 0,1 0 0 0 0,-1 0 0 0 0,0 0 0 0 0,1 0-1 0 0,-1 0 1 0 0,1 0 0 0 0,-1 0 0 0 0,1 1-1 0 0,-1-1 1 0 0,0 0 0 0 0,1 0 0 0 0,-1 0 0 0 0,0 1-1 0 0,1-1 1 0 0,-1 0 0 0 0,3 2 33 0 0,0-1 0 0 0,0 0 0 0 0,-1 1 0 0 0,1 0-1 0 0,-1 0 1 0 0,1-1 0 0 0,-1 1 0 0 0,4 5 0 0 0,0 5 9 0 0,-1 1 0 0 0,0 0-1 0 0,0 0 1 0 0,-2 0 0 0 0,0 1 0 0 0,0-1-1 0 0,-1 1 1 0 0,0 15 0 0 0,6 29 45 0 0,-8-56-86 0 0,5 21-1 0 0,-1 0 1 0 0,1 28 0 0 0,-5-50-15 0 0,-4-14-66 0 0,1-1 0 0 0,0 0 0 0 0,1 1 0 0 0,0-18 0 0 0,-5-27 3 0 0,3 37 58 0 0,2 1-1 0 0,0-1 0 0 0,1 0 1 0 0,1 0-1 0 0,1 0 1 0 0,0 0-1 0 0,2 0 0 0 0,6-22 1 0 0,-8 35 9 0 0,4-6 32 0 0,-5 14-16 0 0,0-1 0 0 0,0 1 1 0 0,0 0-1 0 0,0 0 1 0 0,1 0-1 0 0,-1-1 1 0 0,0 1-1 0 0,0 0 0 0 0,0 0 1 0 0,0 0-1 0 0,1 0 1 0 0,-1-1-1 0 0,0 1 0 0 0,0 0 1 0 0,1 0-1 0 0,-1 0 1 0 0,0 0-1 0 0,0 0 0 0 0,1 0 1 0 0,-1 0-1 0 0,0 0 1 0 0,0 0-1 0 0,1 0 0 0 0,-1 0 1 0 0,0 0-1 0 0,0 0 1 0 0,1 0-1 0 0,-1 0 0 0 0,0 0 1 0 0,0 0-1 0 0,0 0 1 0 0,1 0-1 0 0,-1 0 1 0 0,0 0-1 0 0,0 0 0 0 0,1 0 1 0 0,-1 1-1 0 0,0-1 1 0 0,0 0-1 0 0,0 0 0 0 0,1 0 1 0 0,-1 0-1 0 0,0 1 1 0 0,0-1-1 0 0,0 0 0 0 0,0 0 1 0 0,1 1-1 0 0,-1 1 16 0 0,1 1-1 0 0,-1 0 1 0 0,1-1 0 0 0,-1 1-1 0 0,0 0 1 0 0,0 0-1 0 0,0-1 1 0 0,-1 1 0 0 0,1 0-1 0 0,-2 4 1 0 0,1-3 2 0 0,0 15-9 0 0,1 0 0 0 0,0 0 1 0 0,2 0-1 0 0,4 25 0 0 0,1 14 13 0 0,-2 112-39 0 0,-5-144-14 0 0,0-25 9 0 0,-1-2-24 0 0,0 1 36 0 0,-1-1-1 0 0,1 1 1 0 0,1-1-1 0 0,-1 0 1 0 0,0 0-1 0 0,0 0 0 0 0,0 0 1 0 0,0 1-1 0 0,0-1 1 0 0,1 0-1 0 0,-1 0 1 0 0,0 0-1 0 0,1-1 1 0 0,-1 1-1 0 0,1 0 0 0 0,-1 0 1 0 0,1 0-1 0 0,0 0 1 0 0,-1 0-1 0 0,1-2 1 0 0,-9-34-34 0 0,8 30 33 0 0,-58-226-225 0 0,56 223 205 0 0,-3-38-58 0 0,6 47 199 0 0,0 2-106 0 0,1-1 0 0 0,-1 0 0 0 0,1 1 0 0 0,-1 0 0 0 0,1-1 0 0 0,-1 1 0 0 0,1-1 0 0 0,-1 1 0 0 0,1 0 0 0 0,-1-1 0 0 0,1 1 0 0 0,-1 0 0 0 0,0-1 0 0 0,0 1 0 0 0,1 0 0 0 0,-1-1 0 0 0,0 1 0 0 0,0 0 0 0 0,0 0 0 0 0,0-1 0 0 0,0 3 0 0 0,3 21 98 0 0,-2-19-84 0 0,8 168 153 0 0,-8-161-164 0 0,2 9-7 0 0,-1-1 0 0 0,-1 1 0 0 0,-1 0 0 0 0,-1-1 0 0 0,-5 28 0 0 0,2-40-24 0 0,4-7 11 0 0,0-1-197 0 0,0 0 204 0 0,0 0 0 0 0,0 1 1 0 0,0-1-1 0 0,-1 0 0 0 0,1 0 0 0 0,0 0 1 0 0,0 0-1 0 0,0 0 0 0 0,0 1 0 0 0,0-1 1 0 0,0 0-1 0 0,0 0 0 0 0,-1 0 0 0 0,1 0 1 0 0,0 0-1 0 0,0 0 0 0 0,0 0 0 0 0,0 0 1 0 0,-1 0-1 0 0,1 0 0 0 0,0 1 1 0 0,0-1-1 0 0,0 0 0 0 0,0 0 0 0 0,-1 0 1 0 0,1 0-1 0 0,0 0 0 0 0,0 0 0 0 0,0 0 1 0 0,-1 0-1 0 0,1 0 0 0 0,0 0 0 0 0,0-1 1 0 0,0 1-1 0 0,0 0 0 0 0,-1 0 0 0 0,1 0 1 0 0,0 0-1 0 0,0 0 0 0 0,0 0 1 0 0,0 0-1 0 0,0 0 0 0 0,-1 0 0 0 0,1 0 1 0 0,0-1-1 0 0,0 2 37 0 0,2-10-73 0 0,-9-88-419 0 0,9 98 456 0 0,0-1-1 0 0,0 1 0 0 0,-1 0 0 0 0,1 0 0 0 0,0 0 0 0 0,-1 0 0 0 0,1 0 0 0 0,0 0 1 0 0,-1 1-1 0 0,0-1 0 0 0,2 2 0 0 0,1 3 8 0 0,-1 0 0 0 0,1 0 0 0 0,-2 1 0 0 0,1-1 0 0 0,-1 0 0 0 0,0 1 0 0 0,0 0 0 0 0,0-1 0 0 0,-1 1 0 0 0,0 0 0 0 0,-1 0 0 0 0,0 7 0 0 0,3-9-43 0 0,3-10 23 0 0,7-15 22 0 0,-13 20-8 0 0,0-1 1 0 0,1 0 0 0 0,-1 0 0 0 0,0 1 0 0 0,1-1 0 0 0,-1 0 0 0 0,1 1 0 0 0,-1-1 0 0 0,1 0-1 0 0,-1 1 1 0 0,1-1 0 0 0,-1 1 0 0 0,1-1 0 0 0,0 1 0 0 0,-1-1 0 0 0,1 1 0 0 0,0 0 0 0 0,-1-1-1 0 0,1 1 1 0 0,0 0 0 0 0,0-1 0 0 0,-1 1 0 0 0,1 0 0 0 0,0 0 0 0 0,0 0 0 0 0,0-1 0 0 0,-1 1-1 0 0,1 0 1 0 0,0 0 0 0 0,0 0 0 0 0,0 0 0 0 0,-1 1 0 0 0,1-1 0 0 0,0 0 0 0 0,0 0 0 0 0,-1 0-1 0 0,1 1 1 0 0,0-1 0 0 0,0 0 0 0 0,-1 1 0 0 0,1-1 0 0 0,0 0 0 0 0,-1 1 0 0 0,2 0 0 0 0,-2-1 71 0 0,0 0-67 0 0,2 0-6 0 0,-2 0 4 0 0,-5 5-19 0 0,-15 5 24 0 0,20-10 65 0 0,14-36-79 0 0,-23-137-90 0 0,5 127 5 0 0,-12-86-29 0 0,13 113 98 0 0,-10-37-16 0 0,13 53 38 0 0,0 2 111 0 0,-2 38-99 0 0,16 28 49 0 0,-12-30-40 0 0,1-1 0 0 0,2 0 0 0 0,11 41 0 0 0,-10-48-6 0 0,-5 21-76 0 0,-1-47 56 0 0,0 0 5 0 0,0 2-4 0 0,0 1 0 0 0,0 0 0 0 0,-1-1 1 0 0,1 1-1 0 0,-1 0 0 0 0,0-1 0 0 0,1 1 0 0 0,-2-1 0 0 0,1 1 0 0 0,-2 3 0 0 0,1-4 3 0 0,1-1-1 0 0,0 1 1 0 0,0 0 0 0 0,0-1-1 0 0,1 1 1 0 0,-1 0 0 0 0,1-1-1 0 0,-1 1 1 0 0,1 0 0 0 0,0 4-1 0 0,2 2-2148 0 0,27 4-17470 0 0,-22-11 18392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3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37 112 0 0,'7'-17'3730'0'0,"-7"-3"4682"0"0,10 31 524 0 0,17 15-5414 0 0,4 2-3170 0 0,13 39-174 0 0,-35-51-139 0 0,0 0 1 0 0,2-1-1 0 0,0-1 0 0 0,22 24 0 0 0,-23-29 8 0 0,34 28 147 0 0,-41-35-183 0 0,1 1 0 0 0,-1-1-1 0 0,1 0 1 0 0,-1-1-1 0 0,1 1 1 0 0,0 0-1 0 0,0-1 1 0 0,0 0 0 0 0,0 0-1 0 0,0 0 1 0 0,6 0-1 0 0,-10-1 1 0 0,1 0-8 0 0,0 0 1 0 0,0 1-1 0 0,-1-1 1 0 0,1 0-1 0 0,0 0 0 0 0,0 0 1 0 0,0 0-1 0 0,0 0 0 0 0,-1 1 1 0 0,1-2-1 0 0,0 1 1 0 0,0 0-1 0 0,0 0 0 0 0,-1 0 1 0 0,1 0-1 0 0,0 0 0 0 0,0-1 1 0 0,-1 1-1 0 0,1 0 1 0 0,0-1-1 0 0,0 1 0 0 0,-1 0 1 0 0,1-1-1 0 0,0 0 0 0 0,21-13 112 0 0,-18 11-71 0 0,10-8 90 0 0,-1 0 0 0 0,-1-2 1 0 0,23-25-1 0 0,-1-1-5 0 0,-17 21-221 0 0,0-2 1 0 0,-1 1-1 0 0,21-36 1 0 0,-57 72-17073 0 0,11-9 14456 0 0,0-1 0 0 0,-18 13 0 0 0,17-16 1772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37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25 112 80 0 0,'0'0'1523'0'0,"-24"26"6127"0"0,50-34 5464 0 0,-4-2-10353 0 0,15-10-2864 0 0,44-20-772 0 0,-19 21 1170 0 0,114-20 0 0 0,-175 39-251 0 0,0-1 0 0 0,0 1 0 0 0,0 0 0 0 0,0 0 0 0 0,0 0 1 0 0,1 0-1 0 0,-1 0 0 0 0,0 0 0 0 0,0 0 0 0 0,0 0 1 0 0,0 0-1 0 0,0 0 0 0 0,0 1 0 0 0,0-1 0 0 0,0 0 0 0 0,0 1 1 0 0,0-1-1 0 0,0 1 0 0 0,0-1 0 0 0,0 1 0 0 0,0-1 0 0 0,0 1 1 0 0,0 0-1 0 0,0-1 0 0 0,-1 1 0 0 0,2 2 0 0 0,7 26 593 0 0,-1 0-599 0 0,0-8-106 0 0,-1 1 1 0 0,-1 0-1 0 0,0 1 0 0 0,2 31 1 0 0,-5-34-356 0 0,-2 30-6306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38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4 0 0,'3'-2'8687'0'0,"18"-11"3075"0"0,-12 14-11200 0 0,0 1 1 0 0,-1 0-1 0 0,1 0 0 0 0,-1 1 0 0 0,1 0 1 0 0,-1 1-1 0 0,0 0 0 0 0,9 6 0 0 0,12 5-243 0 0,214 99-7 0 0,-242-114-452 0 0,-33 0-14148 0 0,24 1 12757 0 0,1 0 0 0 0,-1 0 0 0 0,0 1-1 0 0,0 0 1 0 0,1 0 0 0 0,-9 5-1 0 0,6-4 703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3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12 204 0 0,'1'-1'282'0'0,"0"1"0"0"0,0 0 0 0 0,-1-1 0 0 0,1 1 0 0 0,0 0 0 0 0,0 0 0 0 0,0 0 0 0 0,0 0 0 0 0,0 0 0 0 0,0 0 0 0 0,0 0 0 0 0,0 1 0 0 0,0-1 0 0 0,0 0 0 0 0,0 0 0 0 0,0 1 0 0 0,-1-1 0 0 0,1 0 0 0 0,0 1 0 0 0,0-1 0 0 0,0 1 0 0 0,0-1 0 0 0,-1 1 0 0 0,1 0 0 0 0,0-1 0 0 0,-1 1 0 0 0,1 0 0 0 0,0-1 0 0 0,0 2 0 0 0,14 7 6901 0 0,-14-15-2717 0 0,3-7-3261 0 0,-3 13-1178 0 0,-1-1 0 0 0,0 1 0 0 0,0-1 0 0 0,0 1 0 0 0,0-1 0 0 0,0 1 0 0 0,0 0 0 0 0,0-1 0 0 0,1 1 0 0 0,-1-1 0 0 0,0 1 1 0 0,0 0-1 0 0,1-1 0 0 0,-1 1 0 0 0,0 0 0 0 0,0-1 0 0 0,1 1 0 0 0,-1 0 0 0 0,0-1 0 0 0,1 1 0 0 0,-1 0 0 0 0,0 0 0 0 0,1-1 0 0 0,-1 1 1 0 0,1 0-1 0 0,-1 0 0 0 0,0 0 0 0 0,1 0 0 0 0,-1 0 0 0 0,1 0 0 0 0,-1-1 0 0 0,1 1 0 0 0,-1 0 0 0 0,1 0 0 0 0,-1 1 123 0 0,0 1-88 0 0,0 1 0 0 0,-1 0 1 0 0,1-1-1 0 0,-1 1 0 0 0,0-1 0 0 0,0 1 1 0 0,0-1-1 0 0,-2 5 0 0 0,1-3-88 0 0,10-11 8 0 0,-7 7 6 0 0,0-1 0 0 0,-1 0 0 0 0,1 1-1 0 0,0-1 1 0 0,0 1 0 0 0,0-1 0 0 0,0 1 0 0 0,0 0 0 0 0,0-1 0 0 0,0 1 0 0 0,0 0 0 0 0,0 0 0 0 0,0 0 0 0 0,0 0 0 0 0,0-1 0 0 0,0 2-1 0 0,0-1 1 0 0,0 0 0 0 0,0 0 0 0 0,0 0 0 0 0,0 0 0 0 0,0 1 0 0 0,0-1 0 0 0,0 0 0 0 0,0 1 0 0 0,0-1 0 0 0,0 1 0 0 0,0-1-1 0 0,1 1 1 0 0,-2 0-19 0 0,1-1 0 0 0,-1 0 0 0 0,1 1 0 0 0,-1-1 0 0 0,1 1 0 0 0,-1-1 0 0 0,0 1 0 0 0,1-1 0 0 0,-1 1 0 0 0,0 0 0 0 0,1-1 0 0 0,-1 1 0 0 0,0-1 0 0 0,1 1 0 0 0,-1 0 0 0 0,0-1 0 0 0,0 1 0 0 0,0 0 0 0 0,0-1 0 0 0,0 1 0 0 0,0 0 0 0 0,0-1 0 0 0,0 1 0 0 0,0 0 0 0 0,0-1 0 0 0,0 1 0 0 0,0 0 0 0 0,0-1 0 0 0,0 1 0 0 0,-1-1 0 0 0,1 1 0 0 0,0 0 0 0 0,0-1 0 0 0,-1 1 0 0 0,1-1 0 0 0,0 1 0 0 0,-1 0 0 0 0,1-1 0 0 0,-1 1 0 0 0,1-1 0 0 0,-1 0 0 0 0,1 1 0 0 0,-2 0 0 0 0,2-1-193 0 0,-5 10-7724 0 0,4-10 7793 0 0,1 0 0 0 0,-1 1 0 0 0,1-1 1 0 0,0 0-1 0 0,-1 1 0 0 0,1-1 1 0 0,-1 0-1 0 0,1 1 0 0 0,0-1 1 0 0,-1 0-1 0 0,1 0 0 0 0,-1 0 0 0 0,0 1 1 0 0,-33 16-9435 0 0,29-13 8732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3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97 44 0 0,'3'-2'6257'0'0,"10"-9"-3104"0"0,-13 10-2964 0 0,1-1-1 0 0,-1 1 0 0 0,1-1 0 0 0,-1 1 1 0 0,0-1-1 0 0,0 1 0 0 0,0-1 1 0 0,0 1-1 0 0,0-1 0 0 0,0 1 1 0 0,-1-1-1 0 0,1 0 0 0 0,0 1 1 0 0,-1 0-1 0 0,1-1 0 0 0,-1 1 1 0 0,0-1-1 0 0,1 1 0 0 0,-1 0 1 0 0,0-1-1 0 0,0 1 0 0 0,0 0 1 0 0,0 0-1 0 0,0-1 0 0 0,0 1 1 0 0,0 0-1 0 0,0 0 0 0 0,-3-1 0 0 0,-2-2 234 0 0,-1 0 0 0 0,0 1-1 0 0,0 0 1 0 0,-14-4 0 0 0,-5-2-269 0 0,21 7 47 0 0,1 0-1 0 0,-1 0 1 0 0,0 0 0 0 0,0 1 0 0 0,1 0-1 0 0,-1 0 1 0 0,0 0 0 0 0,0 1 0 0 0,0 0 0 0 0,0 0-1 0 0,0 0 1 0 0,0 0 0 0 0,0 1 0 0 0,0 0-1 0 0,0 0 1 0 0,0 0 0 0 0,-5 2 0 0 0,8-2-98 0 0,1-1 1 0 0,-1 0 0 0 0,1 1 0 0 0,-1 0 0 0 0,1-1 0 0 0,-1 1 0 0 0,1 0 0 0 0,0 0 0 0 0,0 0-1 0 0,-1-1 1 0 0,1 1 0 0 0,0 1 0 0 0,0-1 0 0 0,0 0 0 0 0,0 0 0 0 0,0 0 0 0 0,0 0 0 0 0,0 1-1 0 0,0-1 1 0 0,1 1 0 0 0,-1-1 0 0 0,0 0 0 0 0,1 1 0 0 0,-1 1 0 0 0,0 2-46 0 0,1 1 1 0 0,0-1-1 0 0,0 0 1 0 0,0 0-1 0 0,2 10 1 0 0,1 13-20 0 0,-2-19-317 0 0,0 1 0 0 0,0-1 1 0 0,1-1-1 0 0,3 12 1 0 0,9 15-8210 0 0,-8-27 5334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1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1073 114 240 0 0,'9'-28'13549'0'0,"-7"19"-13061"0"0,-3 7-53 0 0,0 0 0 0 0,0 0-1 0 0,-1-1 1 0 0,1 1 0 0 0,-1 0-1 0 0,1 0 1 0 0,-1 1 0 0 0,0-1-1 0 0,0 0 1 0 0,0 1 0 0 0,0-1-1 0 0,0 1 1 0 0,0-1 0 0 0,-1 1 0 0 0,1 0-1 0 0,0 0 1 0 0,-5-2 0 0 0,-50-10 2308 0 0,22 6-2573 0 0,15 1-19 0 0,1 1-1 0 0,-2 0 1 0 0,1 1-1 0 0,0 2 1 0 0,-1 0-1 0 0,1 1 1 0 0,-1 1 0 0 0,0 1-1 0 0,1 1 1 0 0,-1 0-1 0 0,-29 9 1 0 0,-16 6 189 0 0,40-11-179 0 0,0 1 0 0 0,-38 15 0 0 0,39-10-22 0 0,0 1 0 0 0,0 2 0 0 0,1 0 0 0 0,1 1 0 0 0,1 2 0 0 0,-28 27 1 0 0,7-5 63 0 0,26-24-135 0 0,-29 32 0 0 0,20-13-46 0 0,2 1 1 0 0,2 1-1 0 0,1 1 1 0 0,-18 47-1 0 0,26-56 8 0 0,7-18-10 0 0,1 0 1 0 0,1 0 0 0 0,0 0-1 0 0,1 1 1 0 0,-3 13-1 0 0,-7 30-19 0 0,10-46 0 0 0,1 0-1 0 0,-1 1 1 0 0,2-1 0 0 0,-1 1 0 0 0,1 0 0 0 0,0-1 0 0 0,1 1-1 0 0,2 17 1 0 0,3 23 22 0 0,-5-37-35 0 0,1-1 0 0 0,5 23 1 0 0,12 13 36 0 0,-13-39-19 0 0,-1 1 0 0 0,0 0 0 0 0,-1 0 0 0 0,0 0 0 0 0,-1 0 1 0 0,3 19-1 0 0,-4-22-1 0 0,0-1 1 0 0,1 1-1 0 0,0-1 1 0 0,0 1 0 0 0,1-1-1 0 0,-1 0 1 0 0,2 0-1 0 0,-1 0 1 0 0,0 0-1 0 0,9 9 1 0 0,32 63 210 0 0,-37-68-102 0 0,1-1-1 0 0,0 0 1 0 0,19 16-1 0 0,-21-19-116 0 0,0-1-1 0 0,1 0 1 0 0,-1 0-1 0 0,1-1 1 0 0,0 1 0 0 0,1-2-1 0 0,-1 1 1 0 0,1-1-1 0 0,9 3 1 0 0,29 9-47 0 0,-38-13-119 0 0,8 2-1744 0 0,-7-8-3009 0 0,26 22-16634 0 0,-29-16 20430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1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32 0 0,'1'-2'5759'0'0,"5"-16"2117"0"0,-6 18-7652 0 0,0 1 0 0 0,0 0 0 0 0,0 0 1 0 0,0-1-1 0 0,0 1 0 0 0,0 0 1 0 0,0 0-1 0 0,0-1 0 0 0,0 1 0 0 0,0 0 1 0 0,1 0-1 0 0,-1-1 0 0 0,0 1 1 0 0,0 0-1 0 0,1-1 0 0 0,-1 1 0 0 0,1 0 1 0 0,-1-1-1 0 0,0 1 0 0 0,1-1 1 0 0,0 2-1 0 0,12-3 4331 0 0,-12 0-4451 0 0,0 1 0 0 0,0 0-1 0 0,0-1 1 0 0,0 1-1 0 0,0 0 1 0 0,0 0 0 0 0,0 0-1 0 0,0 0 1 0 0,0 0-1 0 0,0 0 1 0 0,0 0 0 0 0,0 0-1 0 0,0 0 1 0 0,0 0 0 0 0,0 0-1 0 0,0 1 1 0 0,0-1-1 0 0,0 0 1 0 0,0 1 0 0 0,0-1-1 0 0,0 1 1 0 0,0-1-1 0 0,1 2 1 0 0,40 17 1269 0 0,-27-12-1147 0 0,1 0 1 0 0,19 13-1 0 0,-26-14-148 0 0,0 1 0 0 0,0 1 0 0 0,-1 0 1 0 0,0 0-1 0 0,-1 1 0 0 0,0 0 0 0 0,0 0 0 0 0,-1 0 0 0 0,6 12 0 0 0,16 22 56 0 0,-21-33-135 0 0,-1 1 1 0 0,-1 0-1 0 0,0 1 0 0 0,0-1 0 0 0,-1 1 1 0 0,0 0-1 0 0,-1 0 0 0 0,-1 0 1 0 0,0 0-1 0 0,0 1 0 0 0,-1-1 0 0 0,-1 0 1 0 0,0 1-1 0 0,-2 14 0 0 0,-7 26-46 0 0,-17 54 0 0 0,25-99 1409 0 0,2 2-3940 0 0,-6 13-17477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1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72 0 0,'11'-13'20501'0'0,"15"22"-15925"0"0,13 17-6563 0 0,-28-18 3861 0 0,42 45-1381 0 0,-32-31-432 0 0,46 37 0 0 0,-56-52 2338 0 0,-4-4-6073 0 0,-61-15-19669 0 0,47 12 22518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15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16 256 0 0,'18'-13'8717'0'0,"-19"19"-3427"0"0,-2 5-5880 0 0,-18 19 1469 0 0,11-20-527 0 0,9-10-347 0 0,1 0-1 0 0,0 0 1 0 0,0 0-1 0 0,0 0 1 0 0,0 0 0 0 0,-1 0-1 0 0,1 0 1 0 0,0-1-1 0 0,0 1 1 0 0,0 0-1 0 0,0 0 1 0 0,0 0 0 0 0,-1 0-1 0 0,1 0 1 0 0,0 0-1 0 0,0 0 1 0 0,0 0-1 0 0,0-1 1 0 0,0 1 0 0 0,0 0-1 0 0,0 0 1 0 0,-1 0-1 0 0,1 0 1 0 0,0 0-1 0 0,0-1 1 0 0,0 1 0 0 0,0 0-1 0 0,0 0 1 0 0,0 0-1 0 0,0 0 1 0 0,0 0 0 0 0,0-1-1 0 0,0 1 1 0 0,0 0-1 0 0,0 0 1 0 0,0 0-1 0 0,0-1 1 0 0,0 1 0 0 0,0 0-1 0 0,0 0 1 0 0,0 0-1 0 0,0 0 1 0 0,0 0-1 0 0,0-1 1 0 0,0 1 0 0 0,0 0-1 0 0,1 0 1 0 0,-1 0-1 0 0,0 0 1 0 0,0 0-1 0 0,0-1 1 0 0,0 1 0 0 0,0 0-1 0 0,0 0 1 0 0,0 0-1 0 0,1 0 1 0 0,-1 0 0 0 0,0-1-1 0 0,2-4 67 0 0,0 0 0 0 0,0 0 0 0 0,1 0 0 0 0,-1 1 0 0 0,5-7 0 0 0,4-5 3373 0 0,-11 16-3389 0 0,0 0 0 0 0,0 0 0 0 0,1 0 0 0 0,-1 0 0 0 0,0 0 1 0 0,0 0-1 0 0,1 0 0 0 0,-1 0 0 0 0,0 1 0 0 0,0-1 0 0 0,1 0 0 0 0,-1 0 0 0 0,0 0 1 0 0,0 0-1 0 0,0 1 0 0 0,1-1 0 0 0,-1 0 0 0 0,0 0 0 0 0,0 1 0 0 0,0-1 0 0 0,0 0 1 0 0,0 0-1 0 0,1 1 0 0 0,-1-1 0 0 0,0 0 0 0 0,0 0 0 0 0,0 1 0 0 0,0-1 1 0 0,0 0-1 0 0,0 0 0 0 0,0 1 0 0 0,0-1 0 0 0,0 0 0 0 0,0 1 0 0 0,0-1 0 0 0,-3 18-1603 0 0,-9 15-6093 0 0,6-25 4980 0 0,1-1-1 0 0,-1 0 0 0 0,-13 12 1 0 0,14-15 1792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5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346 128 136 0 0,'3'6'581'0'0,"0"0"0"0"0,0 0-1 0 0,0 0 1 0 0,1-1 0 0 0,0 0 0 0 0,0 1 0 0 0,1-1-1 0 0,5 4 956 0 0,-6-24-1430 0 0,-4 9-237 0 0,-1-1 1 0 0,0 1 0 0 0,0-1-1 0 0,-1 1 1 0 0,-2-7-1 0 0,2 7 69 0 0,0 0 0 0 0,0-1-1 0 0,1 1 1 0 0,0-1 0 0 0,-1-6-1 0 0,2-63 18479 0 0,5 111-15477 0 0,-7 16-2722 0 0,-12 62-1 0 0,7-62-214 0 0,-1 64-1 0 0,3-57 7 0 0,-24-87-82 0 0,14 12 180 0 0,-2 0 0 0 0,0 1-1 0 0,-1 1 1 0 0,0 1-1 0 0,-38-23 1 0 0,24 16-14 0 0,-6 2 123 0 0,31 16-652 0 0,0 0 0 0 0,1 0-1 0 0,0 0 1 0 0,-1-1-1 0 0,-8-6 1 0 0,-31 14-23802 0 0,42-2 23233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5:49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0 244 0 0,'8'1'10432'0'0,"-5"1"-9230"0"0,0 1 0 0 0,0 1 0 0 0,-1-1 0 0 0,1 0 0 0 0,-1 1-1 0 0,0-1 1 0 0,1 1 0 0 0,-2 0 0 0 0,3 5 0 0 0,-2-4-495 0 0,0 1 0 0 0,-1-1 1 0 0,0 1-1 0 0,0 0 0 0 0,-1-1 0 0 0,1 8 1 0 0,-3 6-809 0 0,0 1 0 0 0,-2-1 1 0 0,-6 24-1 0 0,-4 24 1138 0 0,10-33-929 0 0,1 0 0 0 0,2 0-1 0 0,2 0 1 0 0,1 0 0 0 0,1-1 0 0 0,10 41 0 0 0,-10-56-122 0 0,6 13-566 0 0,-9-31 298 0 0,4-31-10168 0 0,8-32 44 0 0,-2 11 4965 0 0,-8 37 4323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5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8 412 0 0,'7'-7'24978'0'0,"-14"14"-27619"0"0,-1 2 2924 0 0,1 1 0 0 0,1 0 0 0 0,0 0-1 0 0,0 0 1 0 0,1 1 0 0 0,0-1 0 0 0,1 1 0 0 0,0 1 0 0 0,-3 13 0 0 0,-8 19 111 0 0,-6 15-65 0 0,16-41-299 0 0,-1 0 1 0 0,0 0 0 0 0,-2 0 0 0 0,0-1-1 0 0,-1 0 1 0 0,-1-1 0 0 0,-12 17-1 0 0,21-33-31 0 0,1 1-1 0 0,0-1 0 0 0,0 0 0 0 0,-1 1 0 0 0,1-1 1 0 0,0 0-1 0 0,-1 1 0 0 0,1-1 0 0 0,0 0 0 0 0,-1 1 0 0 0,1-1 1 0 0,-1 0-1 0 0,1 0 0 0 0,0 1 0 0 0,-1-1 0 0 0,1 0 1 0 0,-1 0-1 0 0,1 0 0 0 0,-1 0 0 0 0,1 1 0 0 0,-1-1 1 0 0,1 0-1 0 0,-1 0 0 0 0,1 0 0 0 0,0 0 0 0 0,-1 0 0 0 0,1 0 1 0 0,-1 0-1 0 0,1 0 0 0 0,-1-1 0 0 0,0 1 0 0 0,-7-14 36 0 0,2-35 120 0 0,5 38-128 0 0,0 0-9 0 0,-1 0-1 0 0,-1 0 0 0 0,0 0 1 0 0,0 1-1 0 0,-1 0 0 0 0,0-1 0 0 0,-1 1 1 0 0,-10-15-1 0 0,-2 1-156 0 0,-41-43 0 0 0,58 67 137 0 0,-3-3-133 0 0,1 0-1 0 0,-1 0 1 0 0,1-1 0 0 0,0 1-1 0 0,0-1 1 0 0,0 1 0 0 0,1-1 0 0 0,-1 1-1 0 0,1-1 1 0 0,0 0 0 0 0,-1-6 0 0 0,1 8-207 0 0,1 0 0 0 0,0 0 1 0 0,0 0-1 0 0,0 0 1 0 0,0 0-1 0 0,1 0 0 0 0,-1 0 1 0 0,0 1-1 0 0,1-1 0 0 0,1-4 1 0 0,-1 5-214 0 0,-1 0 0 0 0,1-1 0 0 0,0 1 0 0 0,0 0 0 0 0,0-1 0 0 0,0 1 0 0 0,0 0 1 0 0,1 0-1 0 0,-1 0 0 0 0,0 0 0 0 0,0 0 0 0 0,1 0 0 0 0,-1 0 0 0 0,3 0 0 0 0,13-2-10383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5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50 168 0 0,'0'0'433'0'0,"19"8"7811"0"0,-7-11-1537 0 0,12 9-3713 0 0,5 0-1522 0 0,-15-6-1025 0 0,0 0 1 0 0,-1 1-1 0 0,1 1 1 0 0,-1 0-1 0 0,1 1 1 0 0,19 6-1 0 0,12 2 123 0 0,-23-7-529 0 0,-1-1 0 0 0,1-1-1 0 0,0-1 1 0 0,0-1 0 0 0,0-1 0 0 0,0-1-1 0 0,-1-1 1 0 0,1 0 0 0 0,-1-2-1 0 0,1 0 1 0 0,-1-2 0 0 0,39-18 0 0 0,-44 18 18 0 0,4-3 39 0 0,1 1-1 0 0,0 1 1 0 0,33-7 0 0 0,-53 14-98 0 0,45-3-1589 0 0,-25 10-3167 0 0,-20-6 3938 0 0,1 1-1 0 0,-1 0 1 0 0,0 0-1 0 0,1 0 1 0 0,-1 0-1 0 0,0 0 1 0 0,0 0-1 0 0,0 1 0 0 0,0-1 1 0 0,0 0-1 0 0,1 3 1 0 0,-1-3 454 0 0,-1 0 0 0 0,0 0 0 0 0,0 1 0 0 0,0-1 0 0 0,0 0 0 0 0,0 0 0 0 0,0 1 0 0 0,0-1 0 0 0,0 0 0 0 0,0 0 0 0 0,0 1 0 0 0,-1-1 0 0 0,1 0 0 0 0,-1 0 0 0 0,1 0 0 0 0,-1 0 0 0 0,1 0 0 0 0,-1 0 0 0 0,0 2 0 0 0,-4 3-661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5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2713 1411 412 0 0,'22'-13'22059'0'0,"-2"5"-20577"0"0,-1 0-1199 0 0,1 0-1 0 0,-2-2 1 0 0,1 0 0 0 0,18-14-1 0 0,22-11 70 0 0,-23 15-98 0 0,-2-1-1 0 0,0-1 1 0 0,-1-2-1 0 0,56-53 1 0 0,-72 60-219 0 0,-2-1-1 0 0,0 0 1 0 0,-2-1-1 0 0,0 0 1 0 0,0-1 0 0 0,-2-1-1 0 0,-1 0 1 0 0,0 0-1 0 0,-2-1 1 0 0,6-23 0 0 0,-7 19-28 0 0,-2-1 0 0 0,0 0 1 0 0,-2 0-1 0 0,-1 0 0 0 0,-2 0 1 0 0,0-1-1 0 0,-2 1 0 0 0,-1 0 1 0 0,-1 0-1 0 0,-14-50 0 0 0,9 46 24 0 0,-2 1 1 0 0,-1-1-1 0 0,-1 2 0 0 0,-1 0 1 0 0,-29-41-1 0 0,30 51 2 0 0,-1 1 0 0 0,-1 1 1 0 0,-1 0-1 0 0,-1 1 0 0 0,0 1 0 0 0,-1 1 0 0 0,0 0 1 0 0,-33-18-1 0 0,0 7 55 0 0,-1 1 0 0 0,-1 3 0 0 0,-1 2-1 0 0,0 3 1 0 0,-1 1 0 0 0,-78-8 0 0 0,41 13 47 0 0,0 4-1 0 0,-1 5 1 0 0,-107 11-1 0 0,-219 47 61 0 0,339-40-170 0 0,1 3 0 0 0,1 4 0 0 0,-89 40 1 0 0,-185 126 44 0 0,191-97-24 0 0,110-61-31 0 0,1 1 0 0 0,2 3-1 0 0,2 1 1 0 0,1 3 0 0 0,2 2 0 0 0,2 1 0 0 0,2 2 0 0 0,1 2 0 0 0,3 2 0 0 0,-31 56 0 0 0,15-14 31 0 0,-56 136 0 0 0,82-169-31 0 0,11-27-21 0 0,-18 60 1 0 0,29-80 10 0 0,1-1-1 0 0,0 1 1 0 0,1-1 0 0 0,0 1-1 0 0,0 0 1 0 0,2-1 0 0 0,-1 1-1 0 0,1 0 1 0 0,1-1-1 0 0,2 13 1 0 0,4 5 2 0 0,-5-14 10 0 0,0 0 0 0 0,1-1 0 0 0,1 1 1 0 0,0-1-1 0 0,1 0 0 0 0,1 0 0 0 0,13 21 0 0 0,-15-27-11 0 0,-1-1-1 0 0,1 0 1 0 0,1 0-1 0 0,-1 0 1 0 0,1-1-1 0 0,0 1 1 0 0,1-1-1 0 0,-1-1 1 0 0,1 1 0 0 0,0-1-1 0 0,0 0 1 0 0,0-1-1 0 0,0 0 1 0 0,1 0-1 0 0,13 3 1 0 0,-2 0-1 0 0,0-2 0 0 0,-1-1 0 0 0,1 0 0 0 0,0-1 0 0 0,1-1 1 0 0,20-2-1 0 0,-10 0-3 0 0,0 2 0 0 0,42 5 0 0 0,24 1-1 0 0,-77-8-17 0 0,0-1-1 0 0,-1-1 0 0 0,24-6 1 0 0,14-2 28 0 0,19 3 5 0 0,-55 7-10 0 0,0 0-1 0 0,0-2 1 0 0,0 0-1 0 0,0-1 1 0 0,-1-1-1 0 0,0-1 1 0 0,0-1 0 0 0,24-11-1 0 0,-37 14-1336 0 0,18-7-9632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5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76 236 0 0,'12'-18'4323'0'0,"-12"15"-3930"0"0,1 0 0 0 0,-1 0 0 0 0,0 1 0 0 0,-1-1 0 0 0,1 0 0 0 0,0 0 0 0 0,-1 0 0 0 0,0 1 0 0 0,1-1 1 0 0,-1 0-1 0 0,0 1 0 0 0,0-1 0 0 0,-1 1 0 0 0,1-1 0 0 0,-3-3 0 0 0,2 4 85 0 0,0 1 0 0 0,-1 0 0 0 0,1 0 0 0 0,0 0 0 0 0,0 0 0 0 0,-1 0 1 0 0,1 0-1 0 0,0 1 0 0 0,-1-1 0 0 0,1 1 0 0 0,-1 0 0 0 0,1-1 0 0 0,-1 1 0 0 0,1 0 0 0 0,-1 1 1 0 0,1-1-1 0 0,-1 0 0 0 0,-2 2 0 0 0,-7 0 250 0 0,1 0 0 0 0,-1 1 1 0 0,1 0-1 0 0,0 1 0 0 0,0 0 1 0 0,0 1-1 0 0,-10 7 0 0 0,7-4-478 0 0,1 1 0 0 0,1 0-1 0 0,-1 1 1 0 0,2 1 0 0 0,-12 12-1 0 0,13-12-250 0 0,1 0 0 0 0,0 1 0 0 0,1 0 0 0 0,0 0 0 0 0,1 1 0 0 0,0 0 0 0 0,1 0 0 0 0,0 1 0 0 0,2 0 0 0 0,-1 0 0 0 0,2 0 0 0 0,0 0 1 0 0,-2 16-2 0 0,6-21 7 0 0,-1 0 0 0 0,1 0 0 0 0,1 0 0 0 0,-1 0 0 0 0,1 0-1 0 0,1 0 1 0 0,0-1 0 0 0,0 1 0 0 0,1-1 0 0 0,0 0 0 0 0,0 0-1 0 0,1 0 1 0 0,0 0 0 0 0,0-1 0 0 0,1 0 0 0 0,0 0 0 0 0,0 0-1 0 0,9 6 1 0 0,3 3 15 0 0,0-2 1 0 0,0 0-1 0 0,2-1 0 0 0,0-1 0 0 0,0-1 0 0 0,22 9 0 0 0,-36-18-4 0 0,-1 0 0 0 0,1 0-1 0 0,0 0 1 0 0,-1 0 0 0 0,1-1-1 0 0,0 0 1 0 0,0 0 0 0 0,0-1-1 0 0,0 0 1 0 0,0 0 0 0 0,0 0-1 0 0,0 0 1 0 0,0-1 0 0 0,0 0-1 0 0,10-4 1 0 0,-9 2 10 0 0,-1 0-1 0 0,0 0 0 0 0,0-1 1 0 0,-1 0-1 0 0,1 0 1 0 0,-1-1-1 0 0,0 1 0 0 0,0-1 1 0 0,0 0-1 0 0,-1 0 1 0 0,0-1-1 0 0,0 0 0 0 0,5-8 1 0 0,0-2 27 0 0,-1 0 1 0 0,-1 0-1 0 0,0-1 1 0 0,-1 0-1 0 0,-1-1 1 0 0,-1 1-1 0 0,0-1 1 0 0,-1 1-1 0 0,-1-1 0 0 0,-1 0 1 0 0,-1 0-1 0 0,0 0 1 0 0,-1 0-1 0 0,-1 0 1 0 0,0 0-1 0 0,-11-34 1 0 0,12 48-112 0 0,0 0 0 0 0,-1 0 0 0 0,1 0 0 0 0,-1 1-1 0 0,0-1 1 0 0,0 1 0 0 0,-1-1 0 0 0,1 1 0 0 0,-1 0 0 0 0,1 0 0 0 0,-1 0 0 0 0,0 0 0 0 0,0 1 0 0 0,0-1 0 0 0,-1 1 0 0 0,1-1 0 0 0,-1 1 0 0 0,1 0 0 0 0,-1 1 0 0 0,0-1 0 0 0,1 1 0 0 0,-1-1 0 0 0,0 1 0 0 0,-4-1 0 0 0,-1 0-4570 0 0,37-8-17108 0 0,-21 8 20716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5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46 196 0 0,'11'-19'2846'0'0,"2"-8"17671"0"0,-13 53-17416 0 0,-11 110-2216 0 0,11 196-1 0 0,4-133-2189 0 0,-7-143-4040 0 0,3-80-10649 0 0,2-5 11948 0 0,-1 18 3023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5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58 192 0 0,'7'-7'1209'0'0,"0"-1"-1"0"0,1 1 1 0 0,0 1 0 0 0,0-1-1 0 0,0 1 1 0 0,1 1 0 0 0,11-6 0 0 0,-33 17 7372 0 0,-2 3-4128 0 0,-38 27-3801 0 0,25-17 260 0 0,-117 82 139 0 0,142-99-975 0 0,-24 17 143 0 0,26-19-158 0 0,0 1 0 0 0,-1 0-1 0 0,1 0 1 0 0,0 0-1 0 0,0 1 1 0 0,0-1 0 0 0,-1 0-1 0 0,1 0 1 0 0,1 1-1 0 0,-1-1 1 0 0,0 0-1 0 0,0 1 1 0 0,0-1 0 0 0,0 4-1 0 0,3-4-32 0 0,-1 0 0 0 0,1 0 0 0 0,0 0 0 0 0,0 0 0 0 0,0-1 0 0 0,0 1 0 0 0,0 0 0 0 0,0-1 0 0 0,0 0-1 0 0,0 1 1 0 0,1-1 0 0 0,-1 0 0 0 0,0 0 0 0 0,3 0 0 0 0,0 0 12 0 0,19 3 75 0 0,0 2-1 0 0,34 10 0 0 0,-49-11-59 0 0,0-1-1 0 0,-1 1 1 0 0,1 1 0 0 0,-1 0 0 0 0,0 0 0 0 0,0 0 0 0 0,-1 1 0 0 0,1 0-1 0 0,9 11 1 0 0,20 28 267 0 0,-23-27-1475 0 0,31 30 0 0 0,-67-88-18658 0 0,3 20 15008 0 0,10 16 3616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59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93 196 0 0,'0'0'289'0'0,"16"-12"11958"0"0,-9 11-13275 0 0,4-13 1890 0 0,-10 12-816 0 0,0 0 1 0 0,0 0-1 0 0,1 0 1 0 0,-1 0-1 0 0,0 0 1 0 0,1 1 0 0 0,-1-1-1 0 0,1 0 1 0 0,3-2-1 0 0,9 3 81 0 0,-14 1-122 0 0,1 0-1 0 0,0 0 0 0 0,0 0 0 0 0,0 0 0 0 0,0 0 0 0 0,-1 0 0 0 0,1 0 1 0 0,0 0-1 0 0,0 0 0 0 0,0-1 0 0 0,0 1 0 0 0,-1 0 0 0 0,1 0 0 0 0,0-1 1 0 0,0 1-1 0 0,-1-1 0 0 0,1 1 0 0 0,0 0 0 0 0,0-2 0 0 0,1 2 3 0 0,-1 0-24 0 0,0-1 0 0 0,0 1-1 0 0,-1 0 1 0 0,1-1 0 0 0,0 1 0 0 0,0-1 0 0 0,0 1-1 0 0,0-1 1 0 0,0 0 0 0 0,0 1 0 0 0,-1-1 0 0 0,1 0 0 0 0,0 0-1 0 0,-1 1 1 0 0,1-1 0 0 0,0 0 0 0 0,-1 0 0 0 0,1 0-1 0 0,-1 0 1 0 0,1 0 0 0 0,-1 0 0 0 0,0 0 0 0 0,1 0-1 0 0,-1 0 1 0 0,0 0 0 0 0,0-1 0 0 0,9-14-1615 0 0,-8 15 1548 0 0,0 1 0 0 0,0 0 0 0 0,-1 0 0 0 0,1 0 0 0 0,0 0 0 0 0,0 0 0 0 0,-1 0 0 0 0,1 0 0 0 0,0 0 0 0 0,0 0 0 0 0,-1 0 0 0 0,1 0 0 0 0,0 1 0 0 0,0-1 0 0 0,-1 0 0 0 0,1 0 0 0 0,0 1 0 0 0,-1-1 0 0 0,1 1 0 0 0,0-1 0 0 0,-1 0 0 0 0,1 1 0 0 0,-1-1 0 0 0,1 1 0 0 0,-1-1 0 0 0,1 1 0 0 0,-1 0 0 0 0,1 0 0 0 0,0 0-149 0 0,0 1 0 0 0,0-1 1 0 0,0 1-1 0 0,-1-1 0 0 0,1 0 0 0 0,0 1 0 0 0,-1 0 0 0 0,1-1 0 0 0,-1 1 0 0 0,0-1 1 0 0,1 1-1 0 0,-1-1 0 0 0,0 1 0 0 0,0 0 0 0 0,0-1 0 0 0,0 1 0 0 0,0 0 0 0 0,-1-1 1 0 0,1 1-1 0 0,0-1 0 0 0,-1 1 0 0 0,1-1 0 0 0,-1 1 0 0 0,0-1 0 0 0,1 1 0 0 0,-1-1 1 0 0,0 1-1 0 0,0-1 0 0 0,-2 3 0 0 0,1 0-226 0 0,-3 6-220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8:01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70 200 0 0,'3'-12'9693'0'0,"4"3"-7963"0"0,-6 9-1768 0 0,0-1 0 0 0,0 0 0 0 0,0 0 0 0 0,0 0 0 0 0,0 0 0 0 0,-1 0 0 0 0,1-1 0 0 0,0 1 0 0 0,-1 0 0 0 0,1 0 0 0 0,-1 0 0 0 0,1 0 0 0 0,-1-1 1 0 0,0 1-1 0 0,1 0 0 0 0,-1-2 0 0 0,0 2 94 0 0,2-2 88 0 0,0 0 0 0 0,1-1 1 0 0,-1 1-1 0 0,1 0 0 0 0,0 0 0 0 0,6-5 1 0 0,-9 7-121 0 0,-14 17 32 0 0,3-7-1621 0 0,1 1 1 0 0,1 1-1 0 0,0 0 1 0 0,0 0 0 0 0,1 1-1 0 0,-9 16 1 0 0,11-17 911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0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1444 0 160 0 0,'29'6'9848'0'0,"-20"8"243"0"0,-1 13-6615 0 0,-8-26-3161 0 0,-13 21 847 0 0,8-19-1046 0 0,0 1 0 0 0,0 0 1 0 0,-1-1-1 0 0,1 0 1 0 0,-1 0-1 0 0,0-1 1 0 0,0 0-1 0 0,0 0 0 0 0,-7 2 1 0 0,-62 8 797 0 0,22-5-313 0 0,29-1-365 0 0,0 1 1 0 0,1 2-1 0 0,0 0 0 0 0,0 2 1 0 0,1 0-1 0 0,-23 16 0 0 0,12-8 26 0 0,-3 4 23 0 0,1 2 1 0 0,1 1 0 0 0,1 2 0 0 0,2 1-1 0 0,1 2 1 0 0,-43 56 0 0 0,37-38-129 0 0,3 2-1 0 0,-34 69 1 0 0,-38 117 150 0 0,97-215-261 0 0,1 0 0 0 0,1 1 0 0 0,0 0 0 0 0,2 0 0 0 0,1 0 0 0 0,-1 42 0 0 0,5-47-44 0 0,0-1 0 0 0,1 1 0 0 0,1 0 0 0 0,0-1 1 0 0,1 1-1 0 0,1-1 0 0 0,1 0 0 0 0,1-1 0 0 0,11 23 0 0 0,-4-14-2 0 0,2 0 0 0 0,1-1 0 0 0,0 0 0 0 0,2-2 0 0 0,1 0 0 0 0,0-1 0 0 0,2-1 0 0 0,0-1 0 0 0,35 23 0 0 0,5 1 0 0 0,-25-15 0 0 0,68 36 0 0 0,-89-56 0 0 0,1-1 0 0 0,0-1 0 0 0,0-1 0 0 0,1 0 0 0 0,34 4 0 0 0,91-3 0 0 0,-91-5 0 0 0,-30 1 0 0 0,-1-2 0 0 0,1 0 0 0 0,0-1 0 0 0,0-1 0 0 0,0-2 0 0 0,-1 0 0 0 0,30-9 0 0 0,-6-3 0 0 0,-31 12 0 0 0,0 0 0 0 0,-1-2 0 0 0,0 1 0 0 0,15-10 0 0 0,38-22 0 0 0,-41 24 0 0 0,-1-1 0 0 0,25-19 0 0 0,-18 8 0 0 0,0-2 0 0 0,34-39 0 0 0,-52 50 0 0 0,0 0 0 0 0,0-1 0 0 0,-2-1 0 0 0,0 0 0 0 0,-1-1 0 0 0,10-25 0 0 0,-4-1 0 0 0,18-74 0 0 0,-22 42 0 0 0,-3-1 0 0 0,-1-128 0 0 0,-10 184 0 0 0,0 1 0 0 0,-1-1 0 0 0,-1 1 0 0 0,0 0 0 0 0,-10-25 0 0 0,-19-62 0 0 0,19 70 0 0 0,11 26 0 0 0,-1 1 0 0 0,-1-1 0 0 0,0 1 0 0 0,-8-13 0 0 0,-3-5 0 0 0,14 24 0 0 0,-1-1 0 0 0,0 1 0 0 0,0 0 0 0 0,0 0 0 0 0,-1 0 0 0 0,1 0 0 0 0,-1 1 0 0 0,-1-1 0 0 0,-7-6 0 0 0,-18-18 0 0 0,-4-4 0 0 0,-58-34 0 0 0,-9 17 0 0 0,95 47 0 0 0,0-1 0 0 0,-1 1 0 0 0,1 1 0 0 0,-1-1 0 0 0,1 1 0 0 0,-1 0 0 0 0,0 0 0 0 0,0 1 0 0 0,0 0 0 0 0,0 0 0 0 0,0 1 0 0 0,0 0 0 0 0,-9 1 0 0 0,12-2 0 0 0,-1-1 0 0 0,0 1 0 0 0,2 0 0 0 0,-6-2 0 0 0,-5-2 0 0 0,-1 1 0 0 0,0 0 0 0 0,0 2 0 0 0,0-1 0 0 0,-16 1 0 0 0,30 2 0 0 0,0 0 0 0 0,0 0 0 0 0,0 0 0 0 0,-1-1 0 0 0,1 1 0 0 0,0 0 0 0 0,0 0 0 0 0,0-1 0 0 0,0 1 0 0 0,0 0 0 0 0,0-1 0 0 0,0 1 0 0 0,0-1 0 0 0,1 1 0 0 0,-1-1 0 0 0,0 0 0 0 0,0 1 0 0 0,0-1 0 0 0,0 0 0 0 0,0-1 0 0 0,0 1 0 0 0,0 1 0 0 0,1-1 0 0 0,-1 0 0 0 0,0 0 0 0 0,0 1 0 0 0,0-1 0 0 0,1 1 0 0 0,-1-1 0 0 0,0 0 0 0 0,0 1 0 0 0,0 0 0 0 0,0-1 0 0 0,0 1 0 0 0,0 0 0 0 0,0-1 0 0 0,0 1 0 0 0,0 0 0 0 0,0 0 0 0 0,0 0 0 0 0,-2 0 0 0 0,2 1 0 0 0,0 1 0 0 0,-16-2 0 0 0,12 2 0 0 0,-21 0 0 0 0,27-2 0 0 0,-4-1 0 0 0,-12 0 0 0 0,9 0 0 0 0,2 2 0 0 0,-22 2 0 0 0,20-4 0 0 0,2 0 0 0 0,0 1 0 0 0,0 0 0 0 0,0 0 0 0 0,0 0 0 0 0,0-1 0 0 0,0 0 0 0 0,-2 0 0 0 0,0 0 0 0 0,-9 0 0 0 0,-17 1 0 0 0,19 0-71 0 0,9 2 23 0 0,0-1 0 0 0,0 1-1 0 0,0 0 1 0 0,0 0 0 0 0,0 0 0 0 0,0 1-1 0 0,1 0 1 0 0,-6 4 0 0 0,9-7 37 0 0,9-1-864 0 0,-1-1 861 0 0,1 0-1 0 0,0 0 1 0 0,10-5-1 0 0,14-2-15 0 0,-20 5 17 0 0,-8 2 11 0 0,0 1 0 0 0,-1 0 0 0 0,1 0 0 0 0,0 1 0 0 0,0-1 0 0 0,0 1 0 0 0,9 1 1 0 0,-13-2-4 0 0,2 0 2 0 0,1 0 5 0 0,0 1 0 0 0,-1 0 1 0 0,1 0 0 0 0,0-1-1 0 0,-1 0 1 0 0,1 1 0 0 0,-1-1-1 0 0,1-1 1 0 0,3-1 0 0 0,-4 2-1 0 0,0 0 0 0 0,-1 0 1 0 0,1 0-1 0 0,0 0 0 0 0,0 1 0 0 0,0-1 0 0 0,5 0 1 0 0,-6 1-9 0 0,1-1 1 0 0,-2 0 7 0 0,3 1 2 0 0,34 5 68 0 0,-28-2-93 0 0,9 2 67 0 0,-18-5-49 0 0,15 4 8 0 0,-16-4-8 0 0,0 1-16 0 0,1-1 1 0 0,-1 0-1 0 0,0 0 1 0 0,0 1-1 0 0,0-1 1 0 0,0 0-1 0 0,0 0 0 0 0,0 0 1 0 0,0 1-1 0 0,0-1 1 0 0,0 0-1 0 0,0 0 1 0 0,0 0-1 0 0,0 1 0 0 0,0-1 1 0 0,0 0-1 0 0,-1 0 1 0 0,1 0-1 0 0,0 1 1 0 0,0-1-1 0 0,0 0 1 0 0,0 0-1 0 0,0 0 0 0 0,0 1 1 0 0,0-1-1 0 0,-1 0 1 0 0,1 0-1 0 0,0 0 1 0 0,0 0-1 0 0,0 0 1 0 0,0 1-1 0 0,-1-1 0 0 0,1 0 1 0 0,0 0-1 0 0,0 0 1 0 0,0 0-1 0 0,0 0 1 0 0,-1 0-1 0 0,1 0 0 0 0,0 0 1 0 0,0 0-1 0 0,-1 0 1 0 0,1 0-1 0 0,0 0 1 0 0,0 0-1 0 0,0 0 1 0 0,-1 0-1 0 0,1 0 0 0 0,0 0 1 0 0,0 0-1 0 0,0 0 1 0 0,-1 0-1 0 0,1 0 1 0 0,0 0-1 0 0,-25-2 11 0 0,-2 0 1 0 0,-60-5-1 0 0,86 7 15 0 0,-23 0 9 0 0,-52-4-7 0 0,75 4-13 0 0,-30 2-43 0 0,21 0 73 0 0,6-1-20 0 0,1-1 0 0 0,-1 1 0 0 0,1 0 0 0 0,0 0 0 0 0,-1 0 0 0 0,1 0 0 0 0,-4 3 0 0 0,4-2-5 0 0,0-1-1 0 0,0 0 1 0 0,-1 1-1 0 0,1-1 1 0 0,0 0-1 0 0,0-1 1 0 0,-5 2-1 0 0,-22 4-16 0 0,12-2 26 0 0,16-4-7 0 0,0 0-1 0 0,1 0-1 0 0,-1 1 1 0 0,1-1 0 0 0,-1 0-1 0 0,1 1 1 0 0,-1-1 0 0 0,1 0-1 0 0,0 1 1 0 0,-1 0 0 0 0,1-1-1 0 0,0 1 1 0 0,0 0 0 0 0,-1 0-1 0 0,-1 1 1 0 0,1 0 3 0 0,2-2-1 0 0,-1 0-26 0 0,-2 0 21 0 0,1 0-2 0 0,-1 0 1 0 0,1 1 6 0 0,0-1 0 0 0,1 0 0 0 0,-1 1 0 0 0,1 0 0 0 0,-1-1 0 0 0,1 1-1 0 0,-1 0 1 0 0,1 0 0 0 0,-1 0 0 0 0,1 0 0 0 0,0 0 0 0 0,-1 0 0 0 0,1 0 0 0 0,0 0 0 0 0,0 1 0 0 0,0-1 0 0 0,0 0 0 0 0,-1 2 0 0 0,-10 10-13 0 0,12-12 4 0 0,-25 21-66 0 0,23-20 80 0 0,1-1-10 0 0,0 0 0 0 0,1 0-1 0 0,-1 0 1 0 0,0 0 0 0 0,0 0-1 0 0,0 0 1 0 0,0 0 0 0 0,0 0-1 0 0,0 0 1 0 0,-1-1 0 0 0,1 1 0 0 0,0 0-1 0 0,0-1 1 0 0,-1 1 0 0 0,1-1-1 0 0,0 1 1 0 0,-2-1 0 0 0,-22 23 25 0 0,32-28-61 0 0,0 0-1 0 0,0 0 1 0 0,0 0-1 0 0,0 1 0 0 0,1 1 1 0 0,0-1-1 0 0,15-4 1 0 0,43-21 0 0 0,-63 27 35 0 0,4-2-6 0 0,-1-1-1 0 0,1 1 1 0 0,1 1 0 0 0,-1-1 0 0 0,0 1-1 0 0,1 1 1 0 0,0-1 0 0 0,-1 1-1 0 0,1 0 1 0 0,0 1 0 0 0,8-1 0 0 0,-10 3 22 0 0,-1-1 1 0 0,0 0 0 0 0,1 1-1 0 0,-1 0 1 0 0,9 3 0 0 0,-14-3-24 0 0,0-1 0 0 0,0 0 0 0 0,0 1 0 0 0,0-1 1 0 0,0 0-1 0 0,0 1 0 0 0,0-1 0 0 0,-1 0 0 0 0,1 1 0 0 0,0-1 1 0 0,0 0-1 0 0,0 1 0 0 0,0-1 0 0 0,-1 0 0 0 0,1 0 1 0 0,0 1-1 0 0,0-1 0 0 0,-1 0 0 0 0,1 0 0 0 0,0 1 0 0 0,0-1 1 0 0,-1 0-1 0 0,1 0 0 0 0,0 0 0 0 0,-1 0 0 0 0,1 1 0 0 0,0-1 1 0 0,-1 0-1 0 0,1 0 0 0 0,0 0 0 0 0,-1 0 0 0 0,1 0 0 0 0,0 0 1 0 0,-1 0-1 0 0,1 0 0 0 0,-1 0 0 0 0,-20 10 39 0 0,18-9-53 0 0,-15 7 46 0 0,1 1-13 0 0,-1-2 0 0 0,-32 10-1 0 0,29-17-34 0 0,4 4 67 0 0,16-3-37 0 0,-28 10-193 0 0,-21 20 205 0 0,31-20-3 0 0,1 0-1 0 0,-31 26 1 0 0,7 0 37 0 0,33-28-126 0 0,18-16 0 0 0,18-19-30 0 0,-7 9 62 0 0,3-6 58 0 0,-23 22-7 0 0,-3 8 2 0 0,-1 0 1 0 0,0 0 0 0 0,-1-1 0 0 0,0 0 0 0 0,-5 6-1 0 0,-19 24-24 0 0,-11 11 24 0 0,39-45-10 0 0,-1 2-2 0 0,0-2-2 0 0,2-2 8 0 0,-2 4-188 0 0,-1 1 183 0 0,1-1-1 0 0,-1-1 1 0 0,0 1-1 0 0,0 0 1 0 0,0-1-1 0 0,-4 4 1 0 0,6-6-7 0 0,1-1-690 0 0,-1 0 683 0 0,1 0 0 0 0,-1 0-1 0 0,1 0 1 0 0,0 1 0 0 0,-1-1 0 0 0,1 0 0 0 0,0 0 0 0 0,-1 0 0 0 0,1 1 0 0 0,0-1 0 0 0,-1 0 0 0 0,1 1 0 0 0,0-1 0 0 0,-1 0 0 0 0,1 0 0 0 0,0 1 0 0 0,0-1 0 0 0,-1 1 0 0 0,1-1 0 0 0,0 0 0 0 0,0 1 0 0 0,0-1 0 0 0,0 0 0 0 0,0 1 0 0 0,-1-1 0 0 0,1 1 0 0 0,0-1 0 0 0,0 1 0 0 0,0-1 0 0 0,0 0 0 0 0,0 1 0 0 0,0 0 0 0 0,-6 13-779 0 0,6-13 773 0 0,-13 17-141 0 0,9-12-2340 0 0,2-5 2495 0 0,2 0 22 0 0,-5 3 231 0 0,8-9-206 0 0,1-2-60 0 0,-4 6 30 0 0,5-17 83 0 0,-5 15 0 0 0,0-7 530 0 0,-2 11-221 0 0,2 0-397 0 0,0 0-1 0 0,-1 0 1 0 0,1-1 0 0 0,0 1-1 0 0,-1 0 1 0 0,1-1-1 0 0,-1 1 1 0 0,1 0-1 0 0,-1-1 1 0 0,1 1 0 0 0,-1-1-1 0 0,0 1 1 0 0,1-1-1 0 0,-1 1 1 0 0,1-1-1 0 0,-1 0 1 0 0,0 1 0 0 0,0-1-1 0 0,1 1 1 0 0,-1-1-1 0 0,0 0 1 0 0,0 0-1 0 0,-1 1 1 0 0,2-1-9 0 0,0 1 2 0 0,0 0-6 0 0,-45 29 6 0 0,37-24 23 0 0,5-4-19 0 0,1 1-1 0 0,-1-1 0 0 0,1 1 1 0 0,-1-1-1 0 0,1 1 0 0 0,0 0 1 0 0,0-1-1 0 0,0 1 0 0 0,-3 7 1 0 0,3-8 2 0 0,-1 1-4 0 0,0 3 9 0 0,-8 9 6 0 0,11-15-18 0 0,-1 4 4 0 0,0 0 1 0 0,0-1-1 0 0,0 1 1 0 0,0-1-1 0 0,-1 1 0 0 0,1-1 1 0 0,-4 6-1 0 0,4-7 3 0 0,0-1 0 0 0,-3 11 0 0 0,-2 17-87 0 0,14-47-38 0 0,-7 16 124 0 0,3-4-7 0 0,0 0 0 0 0,-1-1 0 0 0,0 1 1 0 0,0-1-1 0 0,-1 0 0 0 0,0 0 0 0 0,2-13 0 0 0,-4 19 3 0 0,0 1 1 0 0,0-1 0 0 0,0 1-1 0 0,0-1 1 0 0,0 1 0 0 0,0-1 0 0 0,0 1-1 0 0,0-1 1 0 0,0 1 0 0 0,-1-1-1 0 0,1 1 1 0 0,0 0 0 0 0,0-1-1 0 0,-1 1 1 0 0,1-1 0 0 0,0 1-1 0 0,-1 0 1 0 0,1-1 0 0 0,0 1-1 0 0,-1 0 1 0 0,1-1 0 0 0,-1 1-1 0 0,1 0 1 0 0,0-1 0 0 0,-1 1-1 0 0,1 0 1 0 0,-1 0 0 0 0,1 0 0 0 0,-1-1-1 0 0,1 1 1 0 0,-1 0 0 0 0,1 0-1 0 0,-1 0 1 0 0,1 0 0 0 0,-1 0-1 0 0,1 0 1 0 0,-1 0 0 0 0,0 0-1 0 0,-15 3 14 0 0,16-3-13 0 0,-18 6 16 0 0,0 1 0 0 0,0 1 0 0 0,1 1 0 0 0,0 1 0 0 0,1 0 0 0 0,0 1 0 0 0,0 1 0 0 0,-24 24 0 0 0,-6 12 115 0 0,-48 65 1 0 0,65-77-35 0 0,-31 41 93 0 0,-134 153 1 0 0,176-209-253 0 0,21-21-40 0 0,12-10 33 0 0,1-4 36 0 0,-2-1 1 0 0,1-1-1 0 0,-2 0 0 0 0,19-27 1 0 0,1-3-29 0 0,60-77-188 0 0,83-101-358 0 0,-149 193 530 0 0,45-46 42 0 0,-93 104 493 0 0,-35 54 1 0 0,23-31-371 0 0,-39 59 227 0 0,-110 231 1 0 0,113-175-114 0 0,30-69-140 0 0,164-316-838 0 0,-84 153 608 0 0,280-428-642 0 0,-266 401 854 0 0,-55 93 34 0 0,-7 6-43 0 0,1 1 0 0 0,-1 0 0 0 0,1 0 0 0 0,0 0 0 0 0,0 0 0 0 0,1 1 0 0 0,0 0 0 0 0,0 0 0 0 0,-6 13 0 0 0,-7 8 38 0 0,-34 55 82 0 0,4 1 0 0 0,4 3 0 0 0,4 1 0 0 0,-34 107 0 0 0,21-25 143 0 0,-23 61-39 0 0,68-207-488 0 0,12-40-285 0 0,3-4 362 0 0,1 0-1 0 0,17-29 1 0 0,-2 2 73 0 0,212-543-587 0 0,-225 558 654 0 0,7-42-1 0 0,-11 47 26 0 0,-59 217 753 0 0,23-48-652 0 0,5 1 1 0 0,-10 289-1 0 0,32-413-140 0 0,3-17-34 0 0,1-13 15 0 0,65-356-203 0 0,-45 275 228 0 0,114-461-23 0 0,-126 529 49 0 0,-6 19 1 0 0,-1 0 1 0 0,0 0 0 0 0,-1 0 0 0 0,1 0 0 0 0,-1 0-1 0 0,1-8 1 0 0,-2 12 59 0 0,0 2-65 0 0,1 0 0 0 0,-1 0 0 0 0,1-1-1 0 0,-1 1 1 0 0,0 0 0 0 0,0 0 0 0 0,0-1 0 0 0,1 1 0 0 0,-1 0 0 0 0,0 0 0 0 0,0 0 0 0 0,0-1 0 0 0,0 1 0 0 0,0 0 0 0 0,0 0 0 0 0,0 0 0 0 0,-1-1 0 0 0,1 1 0 0 0,0 0-1 0 0,0 0 1 0 0,-1 0 0 0 0,1 0 0 0 0,-5 19 26 0 0,-97 348 224 0 0,65-176-183 0 0,-8 34 17 0 0,34-183-111 0 0,11-42 14 0 0,-5-28-80 0 0,9-33 68 0 0,3 0 0 0 0,28-116-1 0 0,-25 132 21 0 0,8-26-4 0 0,3 1 0 0 0,3 1 0 0 0,3 1 0 0 0,3 1 0 0 0,51-83 0 0 0,-60 110 1 0 0,15-23-9 0 0,-36 60 15 0 0,0 2-4 0 0,-3 1 9 0 0,0 0 0 0 0,0 0 0 0 0,1 1 0 0 0,-1-1 0 0 0,0 1 0 0 0,0 0 0 0 0,1 0 0 0 0,-1 0-1 0 0,1 0 1 0 0,-1 0 0 0 0,1 0 0 0 0,0 1 0 0 0,0-1 0 0 0,-2 5 0 0 0,-8 6 21 0 0,-4 3-8 0 0,0 0 0 0 0,2 1 0 0 0,0 1 0 0 0,-18 31 0 0 0,-38 84 64 0 0,64-123-69 0 0,-51 132 179 0 0,46-114-141 0 0,6-16-90 0 0,5-21-102 0 0,5-19 29 0 0,2 5 100 0 0,1 1-1 0 0,18-35 0 0 0,-2 6 3 0 0,-4 4-48 0 0,25-96 0 0 0,-45 143 57 0 0,0 0 0 0 0,0 0 0 0 0,0 0 0 0 0,0 0 0 0 0,0-1 1 0 0,0 1-1 0 0,0 0 0 0 0,0 0 0 0 0,0 0 0 0 0,0 0 0 0 0,0 0 0 0 0,0 0 1 0 0,0 0-1 0 0,0 0 0 0 0,0 0 0 0 0,0 0 0 0 0,0-1 0 0 0,0 1 0 0 0,-1 0 0 0 0,1 0 1 0 0,0 0-1 0 0,0 0 0 0 0,0 0 0 0 0,0 0 0 0 0,0 0 0 0 0,0 0 0 0 0,0 0 0 0 0,0 0 1 0 0,0 0-1 0 0,0 0 0 0 0,0 0 0 0 0,0 0 0 0 0,0 0 0 0 0,0-1 0 0 0,-1 1 1 0 0,1 0-1 0 0,0 0 0 0 0,0 0 0 0 0,0 0 0 0 0,0 0 0 0 0,0 0 0 0 0,0 0 0 0 0,0 0 1 0 0,0 0-1 0 0,0 0 0 0 0,0 0 0 0 0,-1 0 0 0 0,1 0 0 0 0,0 0 0 0 0,0 0 1 0 0,0 0-1 0 0,0 0 0 0 0,0 1 0 0 0,0-1 0 0 0,0 0 0 0 0,0 0 0 0 0,0 0 0 0 0,0 0 1 0 0,0 0-1 0 0,-1 0 0 0 0,1 0 0 0 0,0 0 0 0 0,0 0 0 0 0,0 0 0 0 0,0 0 1 0 0,0 0-1 0 0,0 0 0 0 0,0 0 0 0 0,0 1 0 0 0,-11 6-13 0 0,-7 10 15 0 0,-17 32 29 0 0,2 1 0 0 0,-42 86 0 0 0,-37 115 102 0 0,102-226-123 0 0,1-8-5 0 0,2 1 0 0 0,0 0 0 0 0,1 1 0 0 0,0-1 0 0 0,2 1 0 0 0,-5 37-1 0 0,14-36 6 0 0,-5-20-10 0 0,0 0 1 0 0,0 0-1 0 0,0 0 0 0 0,0 1 0 0 0,1-1 0 0 0,-1 0 0 0 0,0 0 0 0 0,0 1 1 0 0,0-1-1 0 0,1 0 0 0 0,-1 0 0 0 0,0 0 0 0 0,0 0 0 0 0,1 0 0 0 0,-1 1 0 0 0,0-1 1 0 0,0 0-1 0 0,1 0 0 0 0,-1 0 0 0 0,0 0 0 0 0,1 0 0 0 0,-1 0 0 0 0,0 0 1 0 0,0 0-1 0 0,1 0 0 0 0,-1 0 0 0 0,0 0 0 0 0,1 0 0 0 0,-1 0 0 0 0,0 0 1 0 0,0 0-1 0 0,1 0 0 0 0,-1 0 0 0 0,0-1 0 0 0,0 1 0 0 0,1 0 0 0 0,-1 0 1 0 0,0 0-1 0 0,0 0 0 0 0,1-1 0 0 0,-1 1 0 0 0,0 0 0 0 0,0 0 0 0 0,0 0 1 0 0,1-1-1 0 0,-1 1 0 0 0,0 0 0 0 0,0 0 0 0 0,0-1 0 0 0,0 1 0 0 0,0 0 1 0 0,1 0-1 0 0,-1-1 0 0 0,0 1 0 0 0,0 0 0 0 0,0 0 0 0 0,0-1 0 0 0,0 1 1 0 0,0 0-1 0 0,0-1 0 0 0,0 1 0 0 0,0-1 0 0 0,1 17-23 0 0,2 0 1 0 0,0-1-1 0 0,0 1 0 0 0,9 20 0 0 0,-3-14 60 0 0,-7-17-16 0 0,-1-1 0 0 0,1 1 0 0 0,1 0 0 0 0,-1-1 0 0 0,1 1 0 0 0,0-1 0 0 0,0 0 0 0 0,4 5 0 0 0,-6-8-6 0 0,-15-34-144 0 0,-2-107 82 0 0,-9-63-295 0 0,19 177 278 0 0,-3-21-34 0 0,9 47 156 0 0,-5 30 53 0 0,5 73 199 0 0,22 178-1 0 0,-16-229-73 0 0,0 88 1 0 0,-6-140-249 0 0,-5-6-76 0 0,0 0 70 0 0,0-1 1 0 0,1 1-1 0 0,-1-1 1 0 0,2-1-1 0 0,-1 1 1 0 0,1 0-1 0 0,0-1 1 0 0,-2-8-1 0 0,-15-78-46 0 0,15 63 11 0 0,-4-20-144 0 0,2-1 0 0 0,-1-58 0 0 0,8 110 221 0 0,7 21 9 0 0,2 50 45 0 0,-2-17-14 0 0,16 90 235 0 0,-2-22-65 0 0,-18-108-205 0 0,-2-11-26 0 0,0 0 0 0 0,0 0 0 0 0,-1 0 0 0 0,1 1 0 0 0,-1-1 0 0 0,0 0 0 0 0,0 0 0 0 0,0 0 0 0 0,0 1 0 0 0,0-1 0 0 0,-1 0 0 0 0,1 0 0 0 0,-3 6 0 0 0,3-8-3 0 0,-1-1-1 0 0,1 0 0 0 0,-1 1 1 0 0,1-1-1 0 0,0 0 0 0 0,-1 1 1 0 0,1-1-1 0 0,-1 0 0 0 0,1 0 1 0 0,0 0-1 0 0,-1 1 0 0 0,1-1 0 0 0,-1 0 1 0 0,1 0-1 0 0,-1 0 0 0 0,1 0 1 0 0,-1 0-1 0 0,1 0 0 0 0,-1 0 1 0 0,1 0-1 0 0,-1 0 0 0 0,1 0 0 0 0,-1 0 1 0 0,1 0-1 0 0,-1 0 0 0 0,1 0 1 0 0,-1 0-1 0 0,1 0 0 0 0,-1-1 1 0 0,1 1-1 0 0,0 0 0 0 0,-1 0 0 0 0,1-1 1 0 0,-1 1-1 0 0,1 0 0 0 0,0 0 1 0 0,-1-1-1 0 0,1 1 0 0 0,-1-1 1 0 0,1 1-1 0 0,0 0 0 0 0,0-1 0 0 0,-1 1 1 0 0,1-1-1 0 0,0 1 0 0 0,-1-1 1 0 0,-13-21-24 0 0,7-6 22 0 0,2 1 0 0 0,0-1-1 0 0,0-53 1 0 0,-2-12-28 0 0,-8-45-161 0 0,20 174 196 0 0,26 155 100 0 0,-24-162-54 0 0,-3-10-74 0 0,-2-42-83 0 0,-5-81-330 0 0,-4-5 451 0 0,7 109 103 0 0,12 36-7 0 0,10 21-8 0 0,-17-42-50 0 0,0-1 0 0 0,1 0 0 0 0,1 0 1 0 0,13 21-1 0 0,-25-45-62 0 0,0 0 1 0 0,1 0-1 0 0,0 0 1 0 0,1-1 0 0 0,-3-11-1 0 0,4 13 13 0 0,3 6 766 0 0,6 6-2446 0 0,3 0-3263 0 0,34-20-14202 0 0,-36 14 17914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0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16 340 0 0,'8'-13'20752'0'0,"12"11"-13959"0"0,33 11-10000 0 0,-35-5 5239 0 0,42 10-1908 0 0,-1 2 0 0 0,87 36 0 0 0,-120-41-256 0 0,-23-9-456 0 0,-16-8-381 0 0,-10 40-23518 0 0,21-30 23613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886-6D36-4232-A6D0-0C4698C5E158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7502-1F78-4E5B-9375-6E01DC237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2433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886-6D36-4232-A6D0-0C4698C5E158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7502-1F78-4E5B-9375-6E01DC237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198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886-6D36-4232-A6D0-0C4698C5E158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7502-1F78-4E5B-9375-6E01DC237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188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886-6D36-4232-A6D0-0C4698C5E158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7502-1F78-4E5B-9375-6E01DC23727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8293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886-6D36-4232-A6D0-0C4698C5E158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7502-1F78-4E5B-9375-6E01DC237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816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886-6D36-4232-A6D0-0C4698C5E158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7502-1F78-4E5B-9375-6E01DC237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311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886-6D36-4232-A6D0-0C4698C5E158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7502-1F78-4E5B-9375-6E01DC237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94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886-6D36-4232-A6D0-0C4698C5E158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7502-1F78-4E5B-9375-6E01DC237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8406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886-6D36-4232-A6D0-0C4698C5E158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7502-1F78-4E5B-9375-6E01DC237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02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886-6D36-4232-A6D0-0C4698C5E158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7502-1F78-4E5B-9375-6E01DC237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4281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886-6D36-4232-A6D0-0C4698C5E158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7502-1F78-4E5B-9375-6E01DC237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516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886-6D36-4232-A6D0-0C4698C5E158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7502-1F78-4E5B-9375-6E01DC237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261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886-6D36-4232-A6D0-0C4698C5E158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7502-1F78-4E5B-9375-6E01DC237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1536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886-6D36-4232-A6D0-0C4698C5E158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7502-1F78-4E5B-9375-6E01DC237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3960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886-6D36-4232-A6D0-0C4698C5E158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7502-1F78-4E5B-9375-6E01DC237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807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886-6D36-4232-A6D0-0C4698C5E158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7502-1F78-4E5B-9375-6E01DC237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411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886-6D36-4232-A6D0-0C4698C5E158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7502-1F78-4E5B-9375-6E01DC237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82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4F89886-6D36-4232-A6D0-0C4698C5E158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B7502-1F78-4E5B-9375-6E01DC237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77190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6.png"/><Relationship Id="rId21" Type="http://schemas.openxmlformats.org/officeDocument/2006/relationships/image" Target="../media/image228.png"/><Relationship Id="rId42" Type="http://schemas.openxmlformats.org/officeDocument/2006/relationships/customXml" Target="../ink/ink276.xml"/><Relationship Id="rId63" Type="http://schemas.openxmlformats.org/officeDocument/2006/relationships/image" Target="../media/image249.png"/><Relationship Id="rId84" Type="http://schemas.openxmlformats.org/officeDocument/2006/relationships/customXml" Target="../ink/ink297.xml"/><Relationship Id="rId138" Type="http://schemas.openxmlformats.org/officeDocument/2006/relationships/customXml" Target="../ink/ink324.xml"/><Relationship Id="rId159" Type="http://schemas.openxmlformats.org/officeDocument/2006/relationships/image" Target="../media/image296.png"/><Relationship Id="rId170" Type="http://schemas.openxmlformats.org/officeDocument/2006/relationships/customXml" Target="../ink/ink340.xml"/><Relationship Id="rId191" Type="http://schemas.openxmlformats.org/officeDocument/2006/relationships/image" Target="../media/image312.png"/><Relationship Id="rId205" Type="http://schemas.openxmlformats.org/officeDocument/2006/relationships/image" Target="../media/image319.png"/><Relationship Id="rId107" Type="http://schemas.openxmlformats.org/officeDocument/2006/relationships/image" Target="../media/image271.png"/><Relationship Id="rId11" Type="http://schemas.openxmlformats.org/officeDocument/2006/relationships/image" Target="../media/image223.png"/><Relationship Id="rId32" Type="http://schemas.openxmlformats.org/officeDocument/2006/relationships/customXml" Target="../ink/ink271.xml"/><Relationship Id="rId53" Type="http://schemas.openxmlformats.org/officeDocument/2006/relationships/image" Target="../media/image244.png"/><Relationship Id="rId74" Type="http://schemas.openxmlformats.org/officeDocument/2006/relationships/customXml" Target="../ink/ink292.xml"/><Relationship Id="rId128" Type="http://schemas.openxmlformats.org/officeDocument/2006/relationships/customXml" Target="../ink/ink319.xml"/><Relationship Id="rId149" Type="http://schemas.openxmlformats.org/officeDocument/2006/relationships/image" Target="../media/image291.png"/><Relationship Id="rId5" Type="http://schemas.openxmlformats.org/officeDocument/2006/relationships/image" Target="../media/image220.png"/><Relationship Id="rId95" Type="http://schemas.openxmlformats.org/officeDocument/2006/relationships/image" Target="../media/image265.png"/><Relationship Id="rId160" Type="http://schemas.openxmlformats.org/officeDocument/2006/relationships/customXml" Target="../ink/ink335.xml"/><Relationship Id="rId181" Type="http://schemas.openxmlformats.org/officeDocument/2006/relationships/image" Target="../media/image307.png"/><Relationship Id="rId22" Type="http://schemas.openxmlformats.org/officeDocument/2006/relationships/customXml" Target="../ink/ink266.xml"/><Relationship Id="rId43" Type="http://schemas.openxmlformats.org/officeDocument/2006/relationships/image" Target="../media/image239.png"/><Relationship Id="rId64" Type="http://schemas.openxmlformats.org/officeDocument/2006/relationships/customXml" Target="../ink/ink287.xml"/><Relationship Id="rId118" Type="http://schemas.openxmlformats.org/officeDocument/2006/relationships/customXml" Target="../ink/ink314.xml"/><Relationship Id="rId139" Type="http://schemas.openxmlformats.org/officeDocument/2006/relationships/image" Target="../media/image287.png"/><Relationship Id="rId85" Type="http://schemas.openxmlformats.org/officeDocument/2006/relationships/image" Target="../media/image260.png"/><Relationship Id="rId150" Type="http://schemas.openxmlformats.org/officeDocument/2006/relationships/customXml" Target="../ink/ink330.xml"/><Relationship Id="rId171" Type="http://schemas.openxmlformats.org/officeDocument/2006/relationships/image" Target="../media/image302.png"/><Relationship Id="rId192" Type="http://schemas.openxmlformats.org/officeDocument/2006/relationships/customXml" Target="../ink/ink351.xml"/><Relationship Id="rId206" Type="http://schemas.openxmlformats.org/officeDocument/2006/relationships/customXml" Target="../ink/ink358.xml"/><Relationship Id="rId12" Type="http://schemas.openxmlformats.org/officeDocument/2006/relationships/customXml" Target="../ink/ink261.xml"/><Relationship Id="rId33" Type="http://schemas.openxmlformats.org/officeDocument/2006/relationships/image" Target="../media/image234.png"/><Relationship Id="rId108" Type="http://schemas.openxmlformats.org/officeDocument/2006/relationships/customXml" Target="../ink/ink309.xml"/><Relationship Id="rId129" Type="http://schemas.openxmlformats.org/officeDocument/2006/relationships/image" Target="../media/image282.png"/><Relationship Id="rId54" Type="http://schemas.openxmlformats.org/officeDocument/2006/relationships/customXml" Target="../ink/ink282.xml"/><Relationship Id="rId75" Type="http://schemas.openxmlformats.org/officeDocument/2006/relationships/image" Target="../media/image255.png"/><Relationship Id="rId96" Type="http://schemas.openxmlformats.org/officeDocument/2006/relationships/customXml" Target="../ink/ink303.xml"/><Relationship Id="rId140" Type="http://schemas.openxmlformats.org/officeDocument/2006/relationships/customXml" Target="../ink/ink325.xml"/><Relationship Id="rId161" Type="http://schemas.openxmlformats.org/officeDocument/2006/relationships/image" Target="../media/image297.png"/><Relationship Id="rId182" Type="http://schemas.openxmlformats.org/officeDocument/2006/relationships/customXml" Target="../ink/ink346.xml"/><Relationship Id="rId6" Type="http://schemas.openxmlformats.org/officeDocument/2006/relationships/customXml" Target="../ink/ink258.xml"/><Relationship Id="rId23" Type="http://schemas.openxmlformats.org/officeDocument/2006/relationships/image" Target="../media/image229.png"/><Relationship Id="rId119" Type="http://schemas.openxmlformats.org/officeDocument/2006/relationships/image" Target="../media/image277.png"/><Relationship Id="rId44" Type="http://schemas.openxmlformats.org/officeDocument/2006/relationships/customXml" Target="../ink/ink277.xml"/><Relationship Id="rId65" Type="http://schemas.openxmlformats.org/officeDocument/2006/relationships/image" Target="../media/image250.png"/><Relationship Id="rId86" Type="http://schemas.openxmlformats.org/officeDocument/2006/relationships/customXml" Target="../ink/ink298.xml"/><Relationship Id="rId130" Type="http://schemas.openxmlformats.org/officeDocument/2006/relationships/customXml" Target="../ink/ink320.xml"/><Relationship Id="rId151" Type="http://schemas.openxmlformats.org/officeDocument/2006/relationships/image" Target="../media/image292.png"/><Relationship Id="rId172" Type="http://schemas.openxmlformats.org/officeDocument/2006/relationships/customXml" Target="../ink/ink341.xml"/><Relationship Id="rId193" Type="http://schemas.openxmlformats.org/officeDocument/2006/relationships/image" Target="../media/image313.png"/><Relationship Id="rId207" Type="http://schemas.openxmlformats.org/officeDocument/2006/relationships/image" Target="../media/image320.png"/><Relationship Id="rId13" Type="http://schemas.openxmlformats.org/officeDocument/2006/relationships/image" Target="../media/image224.png"/><Relationship Id="rId109" Type="http://schemas.openxmlformats.org/officeDocument/2006/relationships/image" Target="../media/image272.png"/><Relationship Id="rId34" Type="http://schemas.openxmlformats.org/officeDocument/2006/relationships/customXml" Target="../ink/ink272.xml"/><Relationship Id="rId55" Type="http://schemas.openxmlformats.org/officeDocument/2006/relationships/image" Target="../media/image245.png"/><Relationship Id="rId76" Type="http://schemas.openxmlformats.org/officeDocument/2006/relationships/customXml" Target="../ink/ink293.xml"/><Relationship Id="rId97" Type="http://schemas.openxmlformats.org/officeDocument/2006/relationships/image" Target="../media/image266.png"/><Relationship Id="rId120" Type="http://schemas.openxmlformats.org/officeDocument/2006/relationships/customXml" Target="../ink/ink315.xml"/><Relationship Id="rId141" Type="http://schemas.openxmlformats.org/officeDocument/2006/relationships/image" Target="../media/image288.png"/><Relationship Id="rId7" Type="http://schemas.openxmlformats.org/officeDocument/2006/relationships/image" Target="../media/image221.png"/><Relationship Id="rId162" Type="http://schemas.openxmlformats.org/officeDocument/2006/relationships/customXml" Target="../ink/ink336.xml"/><Relationship Id="rId183" Type="http://schemas.openxmlformats.org/officeDocument/2006/relationships/image" Target="../media/image308.png"/><Relationship Id="rId24" Type="http://schemas.openxmlformats.org/officeDocument/2006/relationships/customXml" Target="../ink/ink267.xml"/><Relationship Id="rId40" Type="http://schemas.openxmlformats.org/officeDocument/2006/relationships/customXml" Target="../ink/ink275.xml"/><Relationship Id="rId45" Type="http://schemas.openxmlformats.org/officeDocument/2006/relationships/image" Target="../media/image240.png"/><Relationship Id="rId66" Type="http://schemas.openxmlformats.org/officeDocument/2006/relationships/customXml" Target="../ink/ink288.xml"/><Relationship Id="rId87" Type="http://schemas.openxmlformats.org/officeDocument/2006/relationships/image" Target="../media/image261.png"/><Relationship Id="rId110" Type="http://schemas.openxmlformats.org/officeDocument/2006/relationships/customXml" Target="../ink/ink310.xml"/><Relationship Id="rId115" Type="http://schemas.openxmlformats.org/officeDocument/2006/relationships/image" Target="../media/image275.png"/><Relationship Id="rId131" Type="http://schemas.openxmlformats.org/officeDocument/2006/relationships/image" Target="../media/image283.png"/><Relationship Id="rId136" Type="http://schemas.openxmlformats.org/officeDocument/2006/relationships/customXml" Target="../ink/ink323.xml"/><Relationship Id="rId157" Type="http://schemas.openxmlformats.org/officeDocument/2006/relationships/image" Target="../media/image295.png"/><Relationship Id="rId178" Type="http://schemas.openxmlformats.org/officeDocument/2006/relationships/customXml" Target="../ink/ink344.xml"/><Relationship Id="rId61" Type="http://schemas.openxmlformats.org/officeDocument/2006/relationships/image" Target="../media/image248.png"/><Relationship Id="rId82" Type="http://schemas.openxmlformats.org/officeDocument/2006/relationships/customXml" Target="../ink/ink296.xml"/><Relationship Id="rId152" Type="http://schemas.openxmlformats.org/officeDocument/2006/relationships/customXml" Target="../ink/ink331.xml"/><Relationship Id="rId173" Type="http://schemas.openxmlformats.org/officeDocument/2006/relationships/image" Target="../media/image303.png"/><Relationship Id="rId194" Type="http://schemas.openxmlformats.org/officeDocument/2006/relationships/customXml" Target="../ink/ink352.xml"/><Relationship Id="rId199" Type="http://schemas.openxmlformats.org/officeDocument/2006/relationships/image" Target="../media/image316.png"/><Relationship Id="rId203" Type="http://schemas.openxmlformats.org/officeDocument/2006/relationships/image" Target="../media/image318.png"/><Relationship Id="rId19" Type="http://schemas.openxmlformats.org/officeDocument/2006/relationships/image" Target="../media/image227.png"/><Relationship Id="rId14" Type="http://schemas.openxmlformats.org/officeDocument/2006/relationships/customXml" Target="../ink/ink262.xml"/><Relationship Id="rId30" Type="http://schemas.openxmlformats.org/officeDocument/2006/relationships/customXml" Target="../ink/ink270.xml"/><Relationship Id="rId35" Type="http://schemas.openxmlformats.org/officeDocument/2006/relationships/image" Target="../media/image235.png"/><Relationship Id="rId56" Type="http://schemas.openxmlformats.org/officeDocument/2006/relationships/customXml" Target="../ink/ink283.xml"/><Relationship Id="rId77" Type="http://schemas.openxmlformats.org/officeDocument/2006/relationships/image" Target="../media/image256.png"/><Relationship Id="rId100" Type="http://schemas.openxmlformats.org/officeDocument/2006/relationships/customXml" Target="../ink/ink305.xml"/><Relationship Id="rId105" Type="http://schemas.openxmlformats.org/officeDocument/2006/relationships/image" Target="../media/image270.png"/><Relationship Id="rId126" Type="http://schemas.openxmlformats.org/officeDocument/2006/relationships/customXml" Target="../ink/ink318.xml"/><Relationship Id="rId147" Type="http://schemas.openxmlformats.org/officeDocument/2006/relationships/image" Target="../media/image290.png"/><Relationship Id="rId168" Type="http://schemas.openxmlformats.org/officeDocument/2006/relationships/customXml" Target="../ink/ink339.xml"/><Relationship Id="rId8" Type="http://schemas.openxmlformats.org/officeDocument/2006/relationships/customXml" Target="../ink/ink259.xml"/><Relationship Id="rId51" Type="http://schemas.openxmlformats.org/officeDocument/2006/relationships/image" Target="../media/image243.png"/><Relationship Id="rId72" Type="http://schemas.openxmlformats.org/officeDocument/2006/relationships/customXml" Target="../ink/ink291.xml"/><Relationship Id="rId93" Type="http://schemas.openxmlformats.org/officeDocument/2006/relationships/image" Target="../media/image264.png"/><Relationship Id="rId98" Type="http://schemas.openxmlformats.org/officeDocument/2006/relationships/customXml" Target="../ink/ink304.xml"/><Relationship Id="rId121" Type="http://schemas.openxmlformats.org/officeDocument/2006/relationships/image" Target="../media/image278.png"/><Relationship Id="rId142" Type="http://schemas.openxmlformats.org/officeDocument/2006/relationships/customXml" Target="../ink/ink326.xml"/><Relationship Id="rId163" Type="http://schemas.openxmlformats.org/officeDocument/2006/relationships/image" Target="../media/image298.png"/><Relationship Id="rId184" Type="http://schemas.openxmlformats.org/officeDocument/2006/relationships/customXml" Target="../ink/ink347.xml"/><Relationship Id="rId189" Type="http://schemas.openxmlformats.org/officeDocument/2006/relationships/image" Target="../media/image311.png"/><Relationship Id="rId3" Type="http://schemas.openxmlformats.org/officeDocument/2006/relationships/image" Target="../media/image219.png"/><Relationship Id="rId25" Type="http://schemas.openxmlformats.org/officeDocument/2006/relationships/image" Target="../media/image230.png"/><Relationship Id="rId46" Type="http://schemas.openxmlformats.org/officeDocument/2006/relationships/customXml" Target="../ink/ink278.xml"/><Relationship Id="rId67" Type="http://schemas.openxmlformats.org/officeDocument/2006/relationships/image" Target="../media/image251.png"/><Relationship Id="rId116" Type="http://schemas.openxmlformats.org/officeDocument/2006/relationships/customXml" Target="../ink/ink313.xml"/><Relationship Id="rId137" Type="http://schemas.openxmlformats.org/officeDocument/2006/relationships/image" Target="../media/image286.png"/><Relationship Id="rId158" Type="http://schemas.openxmlformats.org/officeDocument/2006/relationships/customXml" Target="../ink/ink334.xml"/><Relationship Id="rId20" Type="http://schemas.openxmlformats.org/officeDocument/2006/relationships/customXml" Target="../ink/ink265.xml"/><Relationship Id="rId41" Type="http://schemas.openxmlformats.org/officeDocument/2006/relationships/image" Target="../media/image238.png"/><Relationship Id="rId62" Type="http://schemas.openxmlformats.org/officeDocument/2006/relationships/customXml" Target="../ink/ink286.xml"/><Relationship Id="rId83" Type="http://schemas.openxmlformats.org/officeDocument/2006/relationships/image" Target="../media/image259.png"/><Relationship Id="rId88" Type="http://schemas.openxmlformats.org/officeDocument/2006/relationships/customXml" Target="../ink/ink299.xml"/><Relationship Id="rId111" Type="http://schemas.openxmlformats.org/officeDocument/2006/relationships/image" Target="../media/image273.png"/><Relationship Id="rId132" Type="http://schemas.openxmlformats.org/officeDocument/2006/relationships/customXml" Target="../ink/ink321.xml"/><Relationship Id="rId153" Type="http://schemas.openxmlformats.org/officeDocument/2006/relationships/image" Target="../media/image293.png"/><Relationship Id="rId174" Type="http://schemas.openxmlformats.org/officeDocument/2006/relationships/customXml" Target="../ink/ink342.xml"/><Relationship Id="rId179" Type="http://schemas.openxmlformats.org/officeDocument/2006/relationships/image" Target="../media/image306.png"/><Relationship Id="rId195" Type="http://schemas.openxmlformats.org/officeDocument/2006/relationships/image" Target="../media/image314.png"/><Relationship Id="rId190" Type="http://schemas.openxmlformats.org/officeDocument/2006/relationships/customXml" Target="../ink/ink350.xml"/><Relationship Id="rId204" Type="http://schemas.openxmlformats.org/officeDocument/2006/relationships/customXml" Target="../ink/ink357.xml"/><Relationship Id="rId15" Type="http://schemas.openxmlformats.org/officeDocument/2006/relationships/image" Target="../media/image225.png"/><Relationship Id="rId36" Type="http://schemas.openxmlformats.org/officeDocument/2006/relationships/customXml" Target="../ink/ink273.xml"/><Relationship Id="rId57" Type="http://schemas.openxmlformats.org/officeDocument/2006/relationships/image" Target="../media/image246.png"/><Relationship Id="rId106" Type="http://schemas.openxmlformats.org/officeDocument/2006/relationships/customXml" Target="../ink/ink308.xml"/><Relationship Id="rId127" Type="http://schemas.openxmlformats.org/officeDocument/2006/relationships/image" Target="../media/image281.png"/><Relationship Id="rId10" Type="http://schemas.openxmlformats.org/officeDocument/2006/relationships/customXml" Target="../ink/ink260.xml"/><Relationship Id="rId31" Type="http://schemas.openxmlformats.org/officeDocument/2006/relationships/image" Target="../media/image233.png"/><Relationship Id="rId52" Type="http://schemas.openxmlformats.org/officeDocument/2006/relationships/customXml" Target="../ink/ink281.xml"/><Relationship Id="rId73" Type="http://schemas.openxmlformats.org/officeDocument/2006/relationships/image" Target="../media/image254.png"/><Relationship Id="rId78" Type="http://schemas.openxmlformats.org/officeDocument/2006/relationships/customXml" Target="../ink/ink294.xml"/><Relationship Id="rId94" Type="http://schemas.openxmlformats.org/officeDocument/2006/relationships/customXml" Target="../ink/ink302.xml"/><Relationship Id="rId99" Type="http://schemas.openxmlformats.org/officeDocument/2006/relationships/image" Target="../media/image267.png"/><Relationship Id="rId101" Type="http://schemas.openxmlformats.org/officeDocument/2006/relationships/image" Target="../media/image268.png"/><Relationship Id="rId122" Type="http://schemas.openxmlformats.org/officeDocument/2006/relationships/customXml" Target="../ink/ink316.xml"/><Relationship Id="rId143" Type="http://schemas.openxmlformats.org/officeDocument/2006/relationships/image" Target="../media/image289.png"/><Relationship Id="rId148" Type="http://schemas.openxmlformats.org/officeDocument/2006/relationships/customXml" Target="../ink/ink329.xml"/><Relationship Id="rId164" Type="http://schemas.openxmlformats.org/officeDocument/2006/relationships/customXml" Target="../ink/ink337.xml"/><Relationship Id="rId169" Type="http://schemas.openxmlformats.org/officeDocument/2006/relationships/image" Target="../media/image301.png"/><Relationship Id="rId185" Type="http://schemas.openxmlformats.org/officeDocument/2006/relationships/image" Target="../media/image309.png"/><Relationship Id="rId4" Type="http://schemas.openxmlformats.org/officeDocument/2006/relationships/customXml" Target="../ink/ink257.xml"/><Relationship Id="rId9" Type="http://schemas.openxmlformats.org/officeDocument/2006/relationships/image" Target="../media/image222.png"/><Relationship Id="rId180" Type="http://schemas.openxmlformats.org/officeDocument/2006/relationships/customXml" Target="../ink/ink345.xml"/><Relationship Id="rId26" Type="http://schemas.openxmlformats.org/officeDocument/2006/relationships/customXml" Target="../ink/ink268.xml"/><Relationship Id="rId47" Type="http://schemas.openxmlformats.org/officeDocument/2006/relationships/image" Target="../media/image241.png"/><Relationship Id="rId68" Type="http://schemas.openxmlformats.org/officeDocument/2006/relationships/customXml" Target="../ink/ink289.xml"/><Relationship Id="rId89" Type="http://schemas.openxmlformats.org/officeDocument/2006/relationships/image" Target="../media/image262.png"/><Relationship Id="rId112" Type="http://schemas.openxmlformats.org/officeDocument/2006/relationships/customXml" Target="../ink/ink311.xml"/><Relationship Id="rId133" Type="http://schemas.openxmlformats.org/officeDocument/2006/relationships/image" Target="../media/image284.png"/><Relationship Id="rId154" Type="http://schemas.openxmlformats.org/officeDocument/2006/relationships/customXml" Target="../ink/ink332.xml"/><Relationship Id="rId175" Type="http://schemas.openxmlformats.org/officeDocument/2006/relationships/image" Target="../media/image304.png"/><Relationship Id="rId196" Type="http://schemas.openxmlformats.org/officeDocument/2006/relationships/customXml" Target="../ink/ink353.xml"/><Relationship Id="rId200" Type="http://schemas.openxmlformats.org/officeDocument/2006/relationships/customXml" Target="../ink/ink355.xml"/><Relationship Id="rId16" Type="http://schemas.openxmlformats.org/officeDocument/2006/relationships/customXml" Target="../ink/ink263.xml"/><Relationship Id="rId37" Type="http://schemas.openxmlformats.org/officeDocument/2006/relationships/image" Target="../media/image236.png"/><Relationship Id="rId58" Type="http://schemas.openxmlformats.org/officeDocument/2006/relationships/customXml" Target="../ink/ink284.xml"/><Relationship Id="rId79" Type="http://schemas.openxmlformats.org/officeDocument/2006/relationships/image" Target="../media/image257.png"/><Relationship Id="rId102" Type="http://schemas.openxmlformats.org/officeDocument/2006/relationships/customXml" Target="../ink/ink306.xml"/><Relationship Id="rId123" Type="http://schemas.openxmlformats.org/officeDocument/2006/relationships/image" Target="../media/image279.png"/><Relationship Id="rId144" Type="http://schemas.openxmlformats.org/officeDocument/2006/relationships/customXml" Target="../ink/ink327.xml"/><Relationship Id="rId90" Type="http://schemas.openxmlformats.org/officeDocument/2006/relationships/customXml" Target="../ink/ink300.xml"/><Relationship Id="rId165" Type="http://schemas.openxmlformats.org/officeDocument/2006/relationships/image" Target="../media/image299.png"/><Relationship Id="rId186" Type="http://schemas.openxmlformats.org/officeDocument/2006/relationships/customXml" Target="../ink/ink348.xml"/><Relationship Id="rId27" Type="http://schemas.openxmlformats.org/officeDocument/2006/relationships/image" Target="../media/image231.png"/><Relationship Id="rId48" Type="http://schemas.openxmlformats.org/officeDocument/2006/relationships/customXml" Target="../ink/ink279.xml"/><Relationship Id="rId69" Type="http://schemas.openxmlformats.org/officeDocument/2006/relationships/image" Target="../media/image252.png"/><Relationship Id="rId113" Type="http://schemas.openxmlformats.org/officeDocument/2006/relationships/image" Target="../media/image274.png"/><Relationship Id="rId134" Type="http://schemas.openxmlformats.org/officeDocument/2006/relationships/customXml" Target="../ink/ink322.xml"/><Relationship Id="rId80" Type="http://schemas.openxmlformats.org/officeDocument/2006/relationships/customXml" Target="../ink/ink295.xml"/><Relationship Id="rId155" Type="http://schemas.openxmlformats.org/officeDocument/2006/relationships/image" Target="../media/image294.png"/><Relationship Id="rId176" Type="http://schemas.openxmlformats.org/officeDocument/2006/relationships/customXml" Target="../ink/ink343.xml"/><Relationship Id="rId197" Type="http://schemas.openxmlformats.org/officeDocument/2006/relationships/image" Target="../media/image315.png"/><Relationship Id="rId201" Type="http://schemas.openxmlformats.org/officeDocument/2006/relationships/image" Target="../media/image317.png"/><Relationship Id="rId17" Type="http://schemas.openxmlformats.org/officeDocument/2006/relationships/image" Target="../media/image226.png"/><Relationship Id="rId38" Type="http://schemas.openxmlformats.org/officeDocument/2006/relationships/customXml" Target="../ink/ink274.xml"/><Relationship Id="rId59" Type="http://schemas.openxmlformats.org/officeDocument/2006/relationships/image" Target="../media/image247.png"/><Relationship Id="rId103" Type="http://schemas.openxmlformats.org/officeDocument/2006/relationships/image" Target="../media/image269.png"/><Relationship Id="rId124" Type="http://schemas.openxmlformats.org/officeDocument/2006/relationships/customXml" Target="../ink/ink317.xml"/><Relationship Id="rId70" Type="http://schemas.openxmlformats.org/officeDocument/2006/relationships/customXml" Target="../ink/ink290.xml"/><Relationship Id="rId91" Type="http://schemas.openxmlformats.org/officeDocument/2006/relationships/image" Target="../media/image263.png"/><Relationship Id="rId145" Type="http://schemas.openxmlformats.org/officeDocument/2006/relationships/image" Target="../media/image163.png"/><Relationship Id="rId166" Type="http://schemas.openxmlformats.org/officeDocument/2006/relationships/customXml" Target="../ink/ink338.xml"/><Relationship Id="rId187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269.xml"/><Relationship Id="rId49" Type="http://schemas.openxmlformats.org/officeDocument/2006/relationships/image" Target="../media/image242.png"/><Relationship Id="rId114" Type="http://schemas.openxmlformats.org/officeDocument/2006/relationships/customXml" Target="../ink/ink312.xml"/><Relationship Id="rId60" Type="http://schemas.openxmlformats.org/officeDocument/2006/relationships/customXml" Target="../ink/ink285.xml"/><Relationship Id="rId81" Type="http://schemas.openxmlformats.org/officeDocument/2006/relationships/image" Target="../media/image258.png"/><Relationship Id="rId135" Type="http://schemas.openxmlformats.org/officeDocument/2006/relationships/image" Target="../media/image285.png"/><Relationship Id="rId156" Type="http://schemas.openxmlformats.org/officeDocument/2006/relationships/customXml" Target="../ink/ink333.xml"/><Relationship Id="rId177" Type="http://schemas.openxmlformats.org/officeDocument/2006/relationships/image" Target="../media/image305.png"/><Relationship Id="rId198" Type="http://schemas.openxmlformats.org/officeDocument/2006/relationships/customXml" Target="../ink/ink354.xml"/><Relationship Id="rId202" Type="http://schemas.openxmlformats.org/officeDocument/2006/relationships/customXml" Target="../ink/ink356.xml"/><Relationship Id="rId18" Type="http://schemas.openxmlformats.org/officeDocument/2006/relationships/customXml" Target="../ink/ink264.xml"/><Relationship Id="rId39" Type="http://schemas.openxmlformats.org/officeDocument/2006/relationships/image" Target="../media/image237.png"/><Relationship Id="rId50" Type="http://schemas.openxmlformats.org/officeDocument/2006/relationships/customXml" Target="../ink/ink280.xml"/><Relationship Id="rId104" Type="http://schemas.openxmlformats.org/officeDocument/2006/relationships/customXml" Target="../ink/ink307.xml"/><Relationship Id="rId125" Type="http://schemas.openxmlformats.org/officeDocument/2006/relationships/image" Target="../media/image280.png"/><Relationship Id="rId146" Type="http://schemas.openxmlformats.org/officeDocument/2006/relationships/customXml" Target="../ink/ink328.xml"/><Relationship Id="rId167" Type="http://schemas.openxmlformats.org/officeDocument/2006/relationships/image" Target="../media/image300.png"/><Relationship Id="rId188" Type="http://schemas.openxmlformats.org/officeDocument/2006/relationships/customXml" Target="../ink/ink349.xml"/><Relationship Id="rId71" Type="http://schemas.openxmlformats.org/officeDocument/2006/relationships/image" Target="../media/image253.png"/><Relationship Id="rId92" Type="http://schemas.openxmlformats.org/officeDocument/2006/relationships/customXml" Target="../ink/ink301.xml"/><Relationship Id="rId2" Type="http://schemas.openxmlformats.org/officeDocument/2006/relationships/customXml" Target="../ink/ink256.xml"/><Relationship Id="rId29" Type="http://schemas.openxmlformats.org/officeDocument/2006/relationships/image" Target="../media/image2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1.xml"/><Relationship Id="rId3" Type="http://schemas.openxmlformats.org/officeDocument/2006/relationships/image" Target="../media/image164.png"/><Relationship Id="rId7" Type="http://schemas.openxmlformats.org/officeDocument/2006/relationships/image" Target="../media/image32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0.xml"/><Relationship Id="rId5" Type="http://schemas.openxmlformats.org/officeDocument/2006/relationships/image" Target="../media/image321.png"/><Relationship Id="rId4" Type="http://schemas.openxmlformats.org/officeDocument/2006/relationships/customXml" Target="../ink/ink359.xml"/><Relationship Id="rId9" Type="http://schemas.openxmlformats.org/officeDocument/2006/relationships/image" Target="../media/image323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5.png"/><Relationship Id="rId18" Type="http://schemas.openxmlformats.org/officeDocument/2006/relationships/customXml" Target="../ink/ink369.xml"/><Relationship Id="rId26" Type="http://schemas.openxmlformats.org/officeDocument/2006/relationships/customXml" Target="../ink/ink373.xml"/><Relationship Id="rId39" Type="http://schemas.openxmlformats.org/officeDocument/2006/relationships/customXml" Target="../ink/ink378.xml"/><Relationship Id="rId21" Type="http://schemas.openxmlformats.org/officeDocument/2006/relationships/image" Target="../media/image329.png"/><Relationship Id="rId34" Type="http://schemas.openxmlformats.org/officeDocument/2006/relationships/customXml" Target="../ink/ink377.xml"/><Relationship Id="rId42" Type="http://schemas.openxmlformats.org/officeDocument/2006/relationships/image" Target="../media/image339.png"/><Relationship Id="rId47" Type="http://schemas.openxmlformats.org/officeDocument/2006/relationships/customXml" Target="../ink/ink382.xml"/><Relationship Id="rId7" Type="http://schemas.openxmlformats.org/officeDocument/2006/relationships/image" Target="../media/image3220.png"/><Relationship Id="rId2" Type="http://schemas.openxmlformats.org/officeDocument/2006/relationships/audio" Target="../media/audio1.wav"/><Relationship Id="rId16" Type="http://schemas.openxmlformats.org/officeDocument/2006/relationships/customXml" Target="../ink/ink368.xml"/><Relationship Id="rId29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3.xml"/><Relationship Id="rId11" Type="http://schemas.openxmlformats.org/officeDocument/2006/relationships/image" Target="../media/image324.png"/><Relationship Id="rId24" Type="http://schemas.openxmlformats.org/officeDocument/2006/relationships/customXml" Target="../ink/ink372.xml"/><Relationship Id="rId32" Type="http://schemas.openxmlformats.org/officeDocument/2006/relationships/customXml" Target="../ink/ink376.xml"/><Relationship Id="rId37" Type="http://schemas.openxmlformats.org/officeDocument/2006/relationships/image" Target="../media/image204.png"/><Relationship Id="rId40" Type="http://schemas.openxmlformats.org/officeDocument/2006/relationships/image" Target="../media/image338.png"/><Relationship Id="rId45" Type="http://schemas.openxmlformats.org/officeDocument/2006/relationships/customXml" Target="../ink/ink381.xml"/><Relationship Id="rId5" Type="http://schemas.openxmlformats.org/officeDocument/2006/relationships/image" Target="../media/image3210.png"/><Relationship Id="rId15" Type="http://schemas.openxmlformats.org/officeDocument/2006/relationships/image" Target="../media/image326.png"/><Relationship Id="rId23" Type="http://schemas.openxmlformats.org/officeDocument/2006/relationships/image" Target="../media/image330.png"/><Relationship Id="rId28" Type="http://schemas.openxmlformats.org/officeDocument/2006/relationships/customXml" Target="../ink/ink374.xml"/><Relationship Id="rId36" Type="http://schemas.openxmlformats.org/officeDocument/2006/relationships/image" Target="../media/image11.png"/><Relationship Id="rId10" Type="http://schemas.openxmlformats.org/officeDocument/2006/relationships/customXml" Target="../ink/ink365.xml"/><Relationship Id="rId19" Type="http://schemas.openxmlformats.org/officeDocument/2006/relationships/image" Target="../media/image328.png"/><Relationship Id="rId31" Type="http://schemas.openxmlformats.org/officeDocument/2006/relationships/image" Target="../media/image334.png"/><Relationship Id="rId44" Type="http://schemas.openxmlformats.org/officeDocument/2006/relationships/image" Target="../media/image340.png"/><Relationship Id="rId4" Type="http://schemas.openxmlformats.org/officeDocument/2006/relationships/customXml" Target="../ink/ink362.xml"/><Relationship Id="rId9" Type="http://schemas.openxmlformats.org/officeDocument/2006/relationships/image" Target="../media/image3230.png"/><Relationship Id="rId14" Type="http://schemas.openxmlformats.org/officeDocument/2006/relationships/customXml" Target="../ink/ink367.xml"/><Relationship Id="rId22" Type="http://schemas.openxmlformats.org/officeDocument/2006/relationships/customXml" Target="../ink/ink371.xml"/><Relationship Id="rId27" Type="http://schemas.openxmlformats.org/officeDocument/2006/relationships/image" Target="../media/image332.png"/><Relationship Id="rId30" Type="http://schemas.openxmlformats.org/officeDocument/2006/relationships/customXml" Target="../ink/ink375.xml"/><Relationship Id="rId35" Type="http://schemas.openxmlformats.org/officeDocument/2006/relationships/image" Target="../media/image336.png"/><Relationship Id="rId43" Type="http://schemas.openxmlformats.org/officeDocument/2006/relationships/customXml" Target="../ink/ink380.xml"/><Relationship Id="rId48" Type="http://schemas.openxmlformats.org/officeDocument/2006/relationships/image" Target="../media/image342.png"/><Relationship Id="rId8" Type="http://schemas.openxmlformats.org/officeDocument/2006/relationships/customXml" Target="../ink/ink364.xml"/><Relationship Id="rId3" Type="http://schemas.openxmlformats.org/officeDocument/2006/relationships/image" Target="../media/image118.png"/><Relationship Id="rId12" Type="http://schemas.openxmlformats.org/officeDocument/2006/relationships/customXml" Target="../ink/ink366.xml"/><Relationship Id="rId17" Type="http://schemas.openxmlformats.org/officeDocument/2006/relationships/image" Target="../media/image327.png"/><Relationship Id="rId25" Type="http://schemas.openxmlformats.org/officeDocument/2006/relationships/image" Target="../media/image331.png"/><Relationship Id="rId33" Type="http://schemas.openxmlformats.org/officeDocument/2006/relationships/image" Target="../media/image335.png"/><Relationship Id="rId38" Type="http://schemas.openxmlformats.org/officeDocument/2006/relationships/image" Target="../media/image13.png"/><Relationship Id="rId46" Type="http://schemas.openxmlformats.org/officeDocument/2006/relationships/image" Target="../media/image341.png"/><Relationship Id="rId20" Type="http://schemas.openxmlformats.org/officeDocument/2006/relationships/customXml" Target="../ink/ink370.xml"/><Relationship Id="rId41" Type="http://schemas.openxmlformats.org/officeDocument/2006/relationships/customXml" Target="../ink/ink379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4.xml"/><Relationship Id="rId21" Type="http://schemas.openxmlformats.org/officeDocument/2006/relationships/image" Target="../media/image352.png"/><Relationship Id="rId42" Type="http://schemas.openxmlformats.org/officeDocument/2006/relationships/customXml" Target="../ink/ink402.xml"/><Relationship Id="rId47" Type="http://schemas.openxmlformats.org/officeDocument/2006/relationships/image" Target="../media/image365.png"/><Relationship Id="rId63" Type="http://schemas.openxmlformats.org/officeDocument/2006/relationships/image" Target="../media/image373.png"/><Relationship Id="rId68" Type="http://schemas.openxmlformats.org/officeDocument/2006/relationships/customXml" Target="../ink/ink415.xml"/><Relationship Id="rId84" Type="http://schemas.openxmlformats.org/officeDocument/2006/relationships/customXml" Target="../ink/ink423.xml"/><Relationship Id="rId89" Type="http://schemas.openxmlformats.org/officeDocument/2006/relationships/image" Target="../media/image386.png"/><Relationship Id="rId16" Type="http://schemas.openxmlformats.org/officeDocument/2006/relationships/customXml" Target="../ink/ink389.xml"/><Relationship Id="rId11" Type="http://schemas.openxmlformats.org/officeDocument/2006/relationships/image" Target="../media/image347.png"/><Relationship Id="rId32" Type="http://schemas.openxmlformats.org/officeDocument/2006/relationships/customXml" Target="../ink/ink397.xml"/><Relationship Id="rId37" Type="http://schemas.openxmlformats.org/officeDocument/2006/relationships/image" Target="../media/image360.png"/><Relationship Id="rId53" Type="http://schemas.openxmlformats.org/officeDocument/2006/relationships/image" Target="../media/image368.png"/><Relationship Id="rId58" Type="http://schemas.openxmlformats.org/officeDocument/2006/relationships/customXml" Target="../ink/ink410.xml"/><Relationship Id="rId74" Type="http://schemas.openxmlformats.org/officeDocument/2006/relationships/customXml" Target="../ink/ink418.xml"/><Relationship Id="rId79" Type="http://schemas.openxmlformats.org/officeDocument/2006/relationships/image" Target="../media/image381.png"/><Relationship Id="rId5" Type="http://schemas.openxmlformats.org/officeDocument/2006/relationships/image" Target="../media/image344.png"/><Relationship Id="rId90" Type="http://schemas.openxmlformats.org/officeDocument/2006/relationships/customXml" Target="../ink/ink426.xml"/><Relationship Id="rId95" Type="http://schemas.openxmlformats.org/officeDocument/2006/relationships/customXml" Target="../ink/ink428.xml"/><Relationship Id="rId22" Type="http://schemas.openxmlformats.org/officeDocument/2006/relationships/customXml" Target="../ink/ink392.xml"/><Relationship Id="rId27" Type="http://schemas.openxmlformats.org/officeDocument/2006/relationships/image" Target="../media/image355.png"/><Relationship Id="rId43" Type="http://schemas.openxmlformats.org/officeDocument/2006/relationships/image" Target="../media/image363.png"/><Relationship Id="rId48" Type="http://schemas.openxmlformats.org/officeDocument/2006/relationships/customXml" Target="../ink/ink405.xml"/><Relationship Id="rId64" Type="http://schemas.openxmlformats.org/officeDocument/2006/relationships/customXml" Target="../ink/ink413.xml"/><Relationship Id="rId69" Type="http://schemas.openxmlformats.org/officeDocument/2006/relationships/image" Target="../media/image376.png"/><Relationship Id="rId80" Type="http://schemas.openxmlformats.org/officeDocument/2006/relationships/customXml" Target="../ink/ink421.xml"/><Relationship Id="rId85" Type="http://schemas.openxmlformats.org/officeDocument/2006/relationships/image" Target="../media/image384.png"/><Relationship Id="rId3" Type="http://schemas.openxmlformats.org/officeDocument/2006/relationships/image" Target="../media/image11.png"/><Relationship Id="rId12" Type="http://schemas.openxmlformats.org/officeDocument/2006/relationships/customXml" Target="../ink/ink387.xml"/><Relationship Id="rId17" Type="http://schemas.openxmlformats.org/officeDocument/2006/relationships/image" Target="../media/image350.png"/><Relationship Id="rId25" Type="http://schemas.openxmlformats.org/officeDocument/2006/relationships/image" Target="../media/image354.png"/><Relationship Id="rId33" Type="http://schemas.openxmlformats.org/officeDocument/2006/relationships/image" Target="../media/image358.png"/><Relationship Id="rId38" Type="http://schemas.openxmlformats.org/officeDocument/2006/relationships/customXml" Target="../ink/ink400.xml"/><Relationship Id="rId46" Type="http://schemas.openxmlformats.org/officeDocument/2006/relationships/customXml" Target="../ink/ink404.xml"/><Relationship Id="rId59" Type="http://schemas.openxmlformats.org/officeDocument/2006/relationships/image" Target="../media/image371.png"/><Relationship Id="rId67" Type="http://schemas.openxmlformats.org/officeDocument/2006/relationships/image" Target="../media/image375.png"/><Relationship Id="rId20" Type="http://schemas.openxmlformats.org/officeDocument/2006/relationships/customXml" Target="../ink/ink391.xml"/><Relationship Id="rId41" Type="http://schemas.openxmlformats.org/officeDocument/2006/relationships/image" Target="../media/image362.png"/><Relationship Id="rId54" Type="http://schemas.openxmlformats.org/officeDocument/2006/relationships/customXml" Target="../ink/ink408.xml"/><Relationship Id="rId62" Type="http://schemas.openxmlformats.org/officeDocument/2006/relationships/customXml" Target="../ink/ink412.xml"/><Relationship Id="rId70" Type="http://schemas.openxmlformats.org/officeDocument/2006/relationships/customXml" Target="../ink/ink416.xml"/><Relationship Id="rId75" Type="http://schemas.openxmlformats.org/officeDocument/2006/relationships/image" Target="../media/image379.png"/><Relationship Id="rId83" Type="http://schemas.openxmlformats.org/officeDocument/2006/relationships/image" Target="../media/image383.png"/><Relationship Id="rId88" Type="http://schemas.openxmlformats.org/officeDocument/2006/relationships/customXml" Target="../ink/ink425.xml"/><Relationship Id="rId91" Type="http://schemas.openxmlformats.org/officeDocument/2006/relationships/image" Target="../media/image387.png"/><Relationship Id="rId96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4.xml"/><Relationship Id="rId15" Type="http://schemas.openxmlformats.org/officeDocument/2006/relationships/image" Target="../media/image349.png"/><Relationship Id="rId23" Type="http://schemas.openxmlformats.org/officeDocument/2006/relationships/image" Target="../media/image353.png"/><Relationship Id="rId28" Type="http://schemas.openxmlformats.org/officeDocument/2006/relationships/customXml" Target="../ink/ink395.xml"/><Relationship Id="rId36" Type="http://schemas.openxmlformats.org/officeDocument/2006/relationships/customXml" Target="../ink/ink399.xml"/><Relationship Id="rId49" Type="http://schemas.openxmlformats.org/officeDocument/2006/relationships/image" Target="../media/image366.png"/><Relationship Id="rId57" Type="http://schemas.openxmlformats.org/officeDocument/2006/relationships/image" Target="../media/image370.png"/><Relationship Id="rId10" Type="http://schemas.openxmlformats.org/officeDocument/2006/relationships/customXml" Target="../ink/ink386.xml"/><Relationship Id="rId31" Type="http://schemas.openxmlformats.org/officeDocument/2006/relationships/image" Target="../media/image357.png"/><Relationship Id="rId44" Type="http://schemas.openxmlformats.org/officeDocument/2006/relationships/customXml" Target="../ink/ink403.xml"/><Relationship Id="rId52" Type="http://schemas.openxmlformats.org/officeDocument/2006/relationships/customXml" Target="../ink/ink407.xml"/><Relationship Id="rId60" Type="http://schemas.openxmlformats.org/officeDocument/2006/relationships/customXml" Target="../ink/ink411.xml"/><Relationship Id="rId65" Type="http://schemas.openxmlformats.org/officeDocument/2006/relationships/image" Target="../media/image374.png"/><Relationship Id="rId73" Type="http://schemas.openxmlformats.org/officeDocument/2006/relationships/image" Target="../media/image378.png"/><Relationship Id="rId78" Type="http://schemas.openxmlformats.org/officeDocument/2006/relationships/customXml" Target="../ink/ink420.xml"/><Relationship Id="rId81" Type="http://schemas.openxmlformats.org/officeDocument/2006/relationships/image" Target="../media/image382.png"/><Relationship Id="rId86" Type="http://schemas.openxmlformats.org/officeDocument/2006/relationships/customXml" Target="../ink/ink424.xml"/><Relationship Id="rId94" Type="http://schemas.openxmlformats.org/officeDocument/2006/relationships/image" Target="../media/image389.png"/><Relationship Id="rId99" Type="http://schemas.openxmlformats.org/officeDocument/2006/relationships/customXml" Target="../ink/ink430.xml"/><Relationship Id="rId4" Type="http://schemas.openxmlformats.org/officeDocument/2006/relationships/customXml" Target="../ink/ink383.xml"/><Relationship Id="rId9" Type="http://schemas.openxmlformats.org/officeDocument/2006/relationships/image" Target="../media/image346.png"/><Relationship Id="rId13" Type="http://schemas.openxmlformats.org/officeDocument/2006/relationships/image" Target="../media/image348.png"/><Relationship Id="rId18" Type="http://schemas.openxmlformats.org/officeDocument/2006/relationships/customXml" Target="../ink/ink390.xml"/><Relationship Id="rId39" Type="http://schemas.openxmlformats.org/officeDocument/2006/relationships/image" Target="../media/image361.png"/><Relationship Id="rId34" Type="http://schemas.openxmlformats.org/officeDocument/2006/relationships/customXml" Target="../ink/ink398.xml"/><Relationship Id="rId50" Type="http://schemas.openxmlformats.org/officeDocument/2006/relationships/customXml" Target="../ink/ink406.xml"/><Relationship Id="rId55" Type="http://schemas.openxmlformats.org/officeDocument/2006/relationships/image" Target="../media/image369.png"/><Relationship Id="rId76" Type="http://schemas.openxmlformats.org/officeDocument/2006/relationships/customXml" Target="../ink/ink419.xml"/><Relationship Id="rId97" Type="http://schemas.openxmlformats.org/officeDocument/2006/relationships/customXml" Target="../ink/ink429.xml"/><Relationship Id="rId7" Type="http://schemas.openxmlformats.org/officeDocument/2006/relationships/image" Target="../media/image345.png"/><Relationship Id="rId71" Type="http://schemas.openxmlformats.org/officeDocument/2006/relationships/image" Target="../media/image377.png"/><Relationship Id="rId92" Type="http://schemas.openxmlformats.org/officeDocument/2006/relationships/image" Target="../media/image337.png"/><Relationship Id="rId2" Type="http://schemas.openxmlformats.org/officeDocument/2006/relationships/image" Target="../media/image205.jpeg"/><Relationship Id="rId29" Type="http://schemas.openxmlformats.org/officeDocument/2006/relationships/image" Target="../media/image356.png"/><Relationship Id="rId24" Type="http://schemas.openxmlformats.org/officeDocument/2006/relationships/customXml" Target="../ink/ink393.xml"/><Relationship Id="rId40" Type="http://schemas.openxmlformats.org/officeDocument/2006/relationships/customXml" Target="../ink/ink401.xml"/><Relationship Id="rId45" Type="http://schemas.openxmlformats.org/officeDocument/2006/relationships/image" Target="../media/image364.png"/><Relationship Id="rId66" Type="http://schemas.openxmlformats.org/officeDocument/2006/relationships/customXml" Target="../ink/ink414.xml"/><Relationship Id="rId87" Type="http://schemas.openxmlformats.org/officeDocument/2006/relationships/image" Target="../media/image385.png"/><Relationship Id="rId61" Type="http://schemas.openxmlformats.org/officeDocument/2006/relationships/image" Target="../media/image372.png"/><Relationship Id="rId82" Type="http://schemas.openxmlformats.org/officeDocument/2006/relationships/customXml" Target="../ink/ink422.xml"/><Relationship Id="rId19" Type="http://schemas.openxmlformats.org/officeDocument/2006/relationships/image" Target="../media/image351.png"/><Relationship Id="rId14" Type="http://schemas.openxmlformats.org/officeDocument/2006/relationships/customXml" Target="../ink/ink388.xml"/><Relationship Id="rId30" Type="http://schemas.openxmlformats.org/officeDocument/2006/relationships/customXml" Target="../ink/ink396.xml"/><Relationship Id="rId35" Type="http://schemas.openxmlformats.org/officeDocument/2006/relationships/image" Target="../media/image359.png"/><Relationship Id="rId56" Type="http://schemas.openxmlformats.org/officeDocument/2006/relationships/customXml" Target="../ink/ink409.xml"/><Relationship Id="rId77" Type="http://schemas.openxmlformats.org/officeDocument/2006/relationships/image" Target="../media/image380.png"/><Relationship Id="rId100" Type="http://schemas.openxmlformats.org/officeDocument/2006/relationships/image" Target="../media/image392.png"/><Relationship Id="rId8" Type="http://schemas.openxmlformats.org/officeDocument/2006/relationships/customXml" Target="../ink/ink385.xml"/><Relationship Id="rId51" Type="http://schemas.openxmlformats.org/officeDocument/2006/relationships/image" Target="../media/image367.png"/><Relationship Id="rId72" Type="http://schemas.openxmlformats.org/officeDocument/2006/relationships/customXml" Target="../ink/ink417.xml"/><Relationship Id="rId93" Type="http://schemas.openxmlformats.org/officeDocument/2006/relationships/customXml" Target="../ink/ink427.xml"/><Relationship Id="rId98" Type="http://schemas.openxmlformats.org/officeDocument/2006/relationships/image" Target="../media/image391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42.xml"/><Relationship Id="rId21" Type="http://schemas.openxmlformats.org/officeDocument/2006/relationships/image" Target="../media/image402.png"/><Relationship Id="rId42" Type="http://schemas.openxmlformats.org/officeDocument/2006/relationships/customXml" Target="../ink/ink450.xml"/><Relationship Id="rId47" Type="http://schemas.openxmlformats.org/officeDocument/2006/relationships/image" Target="../media/image415.png"/><Relationship Id="rId63" Type="http://schemas.openxmlformats.org/officeDocument/2006/relationships/customXml" Target="../ink/ink460.xml"/><Relationship Id="rId68" Type="http://schemas.openxmlformats.org/officeDocument/2006/relationships/image" Target="../media/image426.png"/><Relationship Id="rId2" Type="http://schemas.openxmlformats.org/officeDocument/2006/relationships/image" Target="../media/image338.jpeg"/><Relationship Id="rId16" Type="http://schemas.openxmlformats.org/officeDocument/2006/relationships/customXml" Target="../ink/ink437.xml"/><Relationship Id="rId29" Type="http://schemas.openxmlformats.org/officeDocument/2006/relationships/image" Target="../media/image406.png"/><Relationship Id="rId11" Type="http://schemas.openxmlformats.org/officeDocument/2006/relationships/image" Target="../media/image397.png"/><Relationship Id="rId24" Type="http://schemas.openxmlformats.org/officeDocument/2006/relationships/customXml" Target="../ink/ink441.xml"/><Relationship Id="rId32" Type="http://schemas.openxmlformats.org/officeDocument/2006/relationships/customXml" Target="../ink/ink445.xml"/><Relationship Id="rId37" Type="http://schemas.openxmlformats.org/officeDocument/2006/relationships/image" Target="../media/image410.png"/><Relationship Id="rId40" Type="http://schemas.openxmlformats.org/officeDocument/2006/relationships/customXml" Target="../ink/ink449.xml"/><Relationship Id="rId45" Type="http://schemas.openxmlformats.org/officeDocument/2006/relationships/image" Target="../media/image414.png"/><Relationship Id="rId53" Type="http://schemas.openxmlformats.org/officeDocument/2006/relationships/image" Target="../media/image418.png"/><Relationship Id="rId58" Type="http://schemas.openxmlformats.org/officeDocument/2006/relationships/image" Target="../media/image343.png"/><Relationship Id="rId66" Type="http://schemas.openxmlformats.org/officeDocument/2006/relationships/image" Target="../media/image425.png"/><Relationship Id="rId74" Type="http://schemas.openxmlformats.org/officeDocument/2006/relationships/image" Target="../media/image429.png"/><Relationship Id="rId5" Type="http://schemas.openxmlformats.org/officeDocument/2006/relationships/image" Target="../media/image394.png"/><Relationship Id="rId61" Type="http://schemas.openxmlformats.org/officeDocument/2006/relationships/customXml" Target="../ink/ink459.xml"/><Relationship Id="rId19" Type="http://schemas.openxmlformats.org/officeDocument/2006/relationships/image" Target="../media/image401.png"/><Relationship Id="rId14" Type="http://schemas.openxmlformats.org/officeDocument/2006/relationships/customXml" Target="../ink/ink436.xml"/><Relationship Id="rId22" Type="http://schemas.openxmlformats.org/officeDocument/2006/relationships/customXml" Target="../ink/ink440.xml"/><Relationship Id="rId27" Type="http://schemas.openxmlformats.org/officeDocument/2006/relationships/image" Target="../media/image405.png"/><Relationship Id="rId30" Type="http://schemas.openxmlformats.org/officeDocument/2006/relationships/customXml" Target="../ink/ink444.xml"/><Relationship Id="rId35" Type="http://schemas.openxmlformats.org/officeDocument/2006/relationships/image" Target="../media/image409.png"/><Relationship Id="rId43" Type="http://schemas.openxmlformats.org/officeDocument/2006/relationships/image" Target="../media/image413.png"/><Relationship Id="rId48" Type="http://schemas.openxmlformats.org/officeDocument/2006/relationships/customXml" Target="../ink/ink453.xml"/><Relationship Id="rId56" Type="http://schemas.openxmlformats.org/officeDocument/2006/relationships/customXml" Target="../ink/ink457.xml"/><Relationship Id="rId64" Type="http://schemas.openxmlformats.org/officeDocument/2006/relationships/image" Target="../media/image424.png"/><Relationship Id="rId69" Type="http://schemas.openxmlformats.org/officeDocument/2006/relationships/customXml" Target="../ink/ink463.xml"/><Relationship Id="rId8" Type="http://schemas.openxmlformats.org/officeDocument/2006/relationships/customXml" Target="../ink/ink433.xml"/><Relationship Id="rId51" Type="http://schemas.openxmlformats.org/officeDocument/2006/relationships/image" Target="../media/image417.png"/><Relationship Id="rId72" Type="http://schemas.openxmlformats.org/officeDocument/2006/relationships/image" Target="../media/image428.png"/><Relationship Id="rId3" Type="http://schemas.openxmlformats.org/officeDocument/2006/relationships/image" Target="../media/image11.png"/><Relationship Id="rId12" Type="http://schemas.openxmlformats.org/officeDocument/2006/relationships/customXml" Target="../ink/ink435.xml"/><Relationship Id="rId17" Type="http://schemas.openxmlformats.org/officeDocument/2006/relationships/image" Target="../media/image400.png"/><Relationship Id="rId25" Type="http://schemas.openxmlformats.org/officeDocument/2006/relationships/image" Target="../media/image404.png"/><Relationship Id="rId33" Type="http://schemas.openxmlformats.org/officeDocument/2006/relationships/image" Target="../media/image408.png"/><Relationship Id="rId38" Type="http://schemas.openxmlformats.org/officeDocument/2006/relationships/customXml" Target="../ink/ink448.xml"/><Relationship Id="rId46" Type="http://schemas.openxmlformats.org/officeDocument/2006/relationships/customXml" Target="../ink/ink452.xml"/><Relationship Id="rId59" Type="http://schemas.openxmlformats.org/officeDocument/2006/relationships/customXml" Target="../ink/ink458.xml"/><Relationship Id="rId67" Type="http://schemas.openxmlformats.org/officeDocument/2006/relationships/customXml" Target="../ink/ink462.xml"/><Relationship Id="rId20" Type="http://schemas.openxmlformats.org/officeDocument/2006/relationships/customXml" Target="../ink/ink439.xml"/><Relationship Id="rId41" Type="http://schemas.openxmlformats.org/officeDocument/2006/relationships/image" Target="../media/image412.png"/><Relationship Id="rId54" Type="http://schemas.openxmlformats.org/officeDocument/2006/relationships/customXml" Target="../ink/ink456.xml"/><Relationship Id="rId62" Type="http://schemas.openxmlformats.org/officeDocument/2006/relationships/image" Target="../media/image423.png"/><Relationship Id="rId70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2.xml"/><Relationship Id="rId15" Type="http://schemas.openxmlformats.org/officeDocument/2006/relationships/image" Target="../media/image399.png"/><Relationship Id="rId23" Type="http://schemas.openxmlformats.org/officeDocument/2006/relationships/image" Target="../media/image403.png"/><Relationship Id="rId28" Type="http://schemas.openxmlformats.org/officeDocument/2006/relationships/customXml" Target="../ink/ink443.xml"/><Relationship Id="rId36" Type="http://schemas.openxmlformats.org/officeDocument/2006/relationships/customXml" Target="../ink/ink447.xml"/><Relationship Id="rId49" Type="http://schemas.openxmlformats.org/officeDocument/2006/relationships/image" Target="../media/image416.png"/><Relationship Id="rId57" Type="http://schemas.openxmlformats.org/officeDocument/2006/relationships/image" Target="../media/image420.png"/><Relationship Id="rId10" Type="http://schemas.openxmlformats.org/officeDocument/2006/relationships/customXml" Target="../ink/ink434.xml"/><Relationship Id="rId31" Type="http://schemas.openxmlformats.org/officeDocument/2006/relationships/image" Target="../media/image407.png"/><Relationship Id="rId44" Type="http://schemas.openxmlformats.org/officeDocument/2006/relationships/customXml" Target="../ink/ink451.xml"/><Relationship Id="rId52" Type="http://schemas.openxmlformats.org/officeDocument/2006/relationships/customXml" Target="../ink/ink455.xml"/><Relationship Id="rId60" Type="http://schemas.openxmlformats.org/officeDocument/2006/relationships/image" Target="../media/image422.png"/><Relationship Id="rId65" Type="http://schemas.openxmlformats.org/officeDocument/2006/relationships/customXml" Target="../ink/ink461.xml"/><Relationship Id="rId73" Type="http://schemas.openxmlformats.org/officeDocument/2006/relationships/customXml" Target="../ink/ink465.xml"/><Relationship Id="rId4" Type="http://schemas.openxmlformats.org/officeDocument/2006/relationships/customXml" Target="../ink/ink431.xml"/><Relationship Id="rId9" Type="http://schemas.openxmlformats.org/officeDocument/2006/relationships/image" Target="../media/image396.png"/><Relationship Id="rId13" Type="http://schemas.openxmlformats.org/officeDocument/2006/relationships/image" Target="../media/image398.png"/><Relationship Id="rId18" Type="http://schemas.openxmlformats.org/officeDocument/2006/relationships/customXml" Target="../ink/ink438.xml"/><Relationship Id="rId39" Type="http://schemas.openxmlformats.org/officeDocument/2006/relationships/image" Target="../media/image411.png"/><Relationship Id="rId34" Type="http://schemas.openxmlformats.org/officeDocument/2006/relationships/customXml" Target="../ink/ink446.xml"/><Relationship Id="rId50" Type="http://schemas.openxmlformats.org/officeDocument/2006/relationships/customXml" Target="../ink/ink454.xml"/><Relationship Id="rId55" Type="http://schemas.openxmlformats.org/officeDocument/2006/relationships/image" Target="../media/image419.png"/><Relationship Id="rId7" Type="http://schemas.openxmlformats.org/officeDocument/2006/relationships/image" Target="../media/image395.png"/><Relationship Id="rId71" Type="http://schemas.openxmlformats.org/officeDocument/2006/relationships/customXml" Target="../ink/ink464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71.xml"/><Relationship Id="rId18" Type="http://schemas.openxmlformats.org/officeDocument/2006/relationships/image" Target="../media/image438.png"/><Relationship Id="rId26" Type="http://schemas.openxmlformats.org/officeDocument/2006/relationships/image" Target="../media/image442.png"/><Relationship Id="rId39" Type="http://schemas.openxmlformats.org/officeDocument/2006/relationships/customXml" Target="../ink/ink484.xml"/><Relationship Id="rId21" Type="http://schemas.openxmlformats.org/officeDocument/2006/relationships/customXml" Target="../ink/ink475.xml"/><Relationship Id="rId34" Type="http://schemas.openxmlformats.org/officeDocument/2006/relationships/image" Target="../media/image446.png"/><Relationship Id="rId42" Type="http://schemas.openxmlformats.org/officeDocument/2006/relationships/image" Target="../media/image450.png"/><Relationship Id="rId7" Type="http://schemas.openxmlformats.org/officeDocument/2006/relationships/customXml" Target="../ink/ink468.xml"/><Relationship Id="rId2" Type="http://schemas.openxmlformats.org/officeDocument/2006/relationships/image" Target="../media/image344.jpeg"/><Relationship Id="rId16" Type="http://schemas.openxmlformats.org/officeDocument/2006/relationships/image" Target="../media/image437.png"/><Relationship Id="rId20" Type="http://schemas.openxmlformats.org/officeDocument/2006/relationships/image" Target="../media/image439.png"/><Relationship Id="rId29" Type="http://schemas.openxmlformats.org/officeDocument/2006/relationships/customXml" Target="../ink/ink479.xml"/><Relationship Id="rId41" Type="http://schemas.openxmlformats.org/officeDocument/2006/relationships/customXml" Target="../ink/ink4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2.png"/><Relationship Id="rId11" Type="http://schemas.openxmlformats.org/officeDocument/2006/relationships/customXml" Target="../ink/ink470.xml"/><Relationship Id="rId24" Type="http://schemas.openxmlformats.org/officeDocument/2006/relationships/image" Target="../media/image441.png"/><Relationship Id="rId32" Type="http://schemas.openxmlformats.org/officeDocument/2006/relationships/image" Target="../media/image445.png"/><Relationship Id="rId37" Type="http://schemas.openxmlformats.org/officeDocument/2006/relationships/customXml" Target="../ink/ink483.xml"/><Relationship Id="rId40" Type="http://schemas.openxmlformats.org/officeDocument/2006/relationships/image" Target="../media/image449.png"/><Relationship Id="rId5" Type="http://schemas.openxmlformats.org/officeDocument/2006/relationships/customXml" Target="../ink/ink467.xml"/><Relationship Id="rId15" Type="http://schemas.openxmlformats.org/officeDocument/2006/relationships/customXml" Target="../ink/ink472.xml"/><Relationship Id="rId23" Type="http://schemas.openxmlformats.org/officeDocument/2006/relationships/customXml" Target="../ink/ink476.xml"/><Relationship Id="rId28" Type="http://schemas.openxmlformats.org/officeDocument/2006/relationships/image" Target="../media/image443.png"/><Relationship Id="rId36" Type="http://schemas.openxmlformats.org/officeDocument/2006/relationships/image" Target="../media/image447.png"/><Relationship Id="rId10" Type="http://schemas.openxmlformats.org/officeDocument/2006/relationships/image" Target="../media/image434.png"/><Relationship Id="rId19" Type="http://schemas.openxmlformats.org/officeDocument/2006/relationships/customXml" Target="../ink/ink474.xml"/><Relationship Id="rId31" Type="http://schemas.openxmlformats.org/officeDocument/2006/relationships/customXml" Target="../ink/ink480.xml"/><Relationship Id="rId4" Type="http://schemas.openxmlformats.org/officeDocument/2006/relationships/image" Target="../media/image431.png"/><Relationship Id="rId9" Type="http://schemas.openxmlformats.org/officeDocument/2006/relationships/customXml" Target="../ink/ink469.xml"/><Relationship Id="rId14" Type="http://schemas.openxmlformats.org/officeDocument/2006/relationships/image" Target="../media/image436.png"/><Relationship Id="rId22" Type="http://schemas.openxmlformats.org/officeDocument/2006/relationships/image" Target="../media/image440.png"/><Relationship Id="rId27" Type="http://schemas.openxmlformats.org/officeDocument/2006/relationships/customXml" Target="../ink/ink478.xml"/><Relationship Id="rId30" Type="http://schemas.openxmlformats.org/officeDocument/2006/relationships/image" Target="../media/image444.png"/><Relationship Id="rId35" Type="http://schemas.openxmlformats.org/officeDocument/2006/relationships/customXml" Target="../ink/ink482.xml"/><Relationship Id="rId43" Type="http://schemas.openxmlformats.org/officeDocument/2006/relationships/image" Target="../media/image11.png"/><Relationship Id="rId8" Type="http://schemas.openxmlformats.org/officeDocument/2006/relationships/image" Target="../media/image433.png"/><Relationship Id="rId3" Type="http://schemas.openxmlformats.org/officeDocument/2006/relationships/customXml" Target="../ink/ink466.xml"/><Relationship Id="rId12" Type="http://schemas.openxmlformats.org/officeDocument/2006/relationships/image" Target="../media/image435.png"/><Relationship Id="rId17" Type="http://schemas.openxmlformats.org/officeDocument/2006/relationships/customXml" Target="../ink/ink473.xml"/><Relationship Id="rId25" Type="http://schemas.openxmlformats.org/officeDocument/2006/relationships/customXml" Target="../ink/ink477.xml"/><Relationship Id="rId33" Type="http://schemas.openxmlformats.org/officeDocument/2006/relationships/customXml" Target="../ink/ink481.xml"/><Relationship Id="rId38" Type="http://schemas.openxmlformats.org/officeDocument/2006/relationships/image" Target="../media/image4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2.png"/><Relationship Id="rId4" Type="http://schemas.openxmlformats.org/officeDocument/2006/relationships/customXml" Target="../ink/ink48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164.png"/><Relationship Id="rId7" Type="http://schemas.openxmlformats.org/officeDocument/2006/relationships/image" Target="../media/image38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5" Type="http://schemas.openxmlformats.org/officeDocument/2006/relationships/image" Target="../media/image142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8.png"/><Relationship Id="rId4" Type="http://schemas.openxmlformats.org/officeDocument/2006/relationships/customXml" Target="../ink/ink2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6.png"/><Relationship Id="rId21" Type="http://schemas.openxmlformats.org/officeDocument/2006/relationships/image" Target="../media/image18.png"/><Relationship Id="rId42" Type="http://schemas.openxmlformats.org/officeDocument/2006/relationships/customXml" Target="../ink/ink23.xml"/><Relationship Id="rId63" Type="http://schemas.openxmlformats.org/officeDocument/2006/relationships/image" Target="../media/image39.png"/><Relationship Id="rId84" Type="http://schemas.openxmlformats.org/officeDocument/2006/relationships/customXml" Target="../ink/ink44.xml"/><Relationship Id="rId138" Type="http://schemas.openxmlformats.org/officeDocument/2006/relationships/customXml" Target="../ink/ink71.xml"/><Relationship Id="rId159" Type="http://schemas.openxmlformats.org/officeDocument/2006/relationships/image" Target="../media/image87.png"/><Relationship Id="rId170" Type="http://schemas.openxmlformats.org/officeDocument/2006/relationships/customXml" Target="../ink/ink87.xml"/><Relationship Id="rId191" Type="http://schemas.openxmlformats.org/officeDocument/2006/relationships/image" Target="../media/image103.png"/><Relationship Id="rId205" Type="http://schemas.openxmlformats.org/officeDocument/2006/relationships/image" Target="../media/image110.png"/><Relationship Id="rId107" Type="http://schemas.openxmlformats.org/officeDocument/2006/relationships/image" Target="../media/image61.png"/><Relationship Id="rId11" Type="http://schemas.openxmlformats.org/officeDocument/2006/relationships/customXml" Target="../ink/ink8.xml"/><Relationship Id="rId32" Type="http://schemas.openxmlformats.org/officeDocument/2006/relationships/customXml" Target="../ink/ink18.xml"/><Relationship Id="rId53" Type="http://schemas.openxmlformats.org/officeDocument/2006/relationships/image" Target="../media/image34.png"/><Relationship Id="rId74" Type="http://schemas.openxmlformats.org/officeDocument/2006/relationships/customXml" Target="../ink/ink39.xml"/><Relationship Id="rId128" Type="http://schemas.openxmlformats.org/officeDocument/2006/relationships/customXml" Target="../ink/ink66.xml"/><Relationship Id="rId149" Type="http://schemas.openxmlformats.org/officeDocument/2006/relationships/image" Target="../media/image82.png"/><Relationship Id="rId5" Type="http://schemas.openxmlformats.org/officeDocument/2006/relationships/customXml" Target="../ink/ink5.xml"/><Relationship Id="rId95" Type="http://schemas.openxmlformats.org/officeDocument/2006/relationships/image" Target="../media/image55.png"/><Relationship Id="rId160" Type="http://schemas.openxmlformats.org/officeDocument/2006/relationships/customXml" Target="../ink/ink82.xml"/><Relationship Id="rId181" Type="http://schemas.openxmlformats.org/officeDocument/2006/relationships/image" Target="../media/image98.png"/><Relationship Id="rId216" Type="http://schemas.openxmlformats.org/officeDocument/2006/relationships/customXml" Target="../ink/ink110.xml"/><Relationship Id="rId22" Type="http://schemas.openxmlformats.org/officeDocument/2006/relationships/customXml" Target="../ink/ink13.xml"/><Relationship Id="rId43" Type="http://schemas.openxmlformats.org/officeDocument/2006/relationships/image" Target="../media/image29.png"/><Relationship Id="rId64" Type="http://schemas.openxmlformats.org/officeDocument/2006/relationships/customXml" Target="../ink/ink34.xml"/><Relationship Id="rId118" Type="http://schemas.openxmlformats.org/officeDocument/2006/relationships/customXml" Target="../ink/ink61.xml"/><Relationship Id="rId139" Type="http://schemas.openxmlformats.org/officeDocument/2006/relationships/image" Target="../media/image77.png"/><Relationship Id="rId85" Type="http://schemas.openxmlformats.org/officeDocument/2006/relationships/image" Target="../media/image50.png"/><Relationship Id="rId150" Type="http://schemas.openxmlformats.org/officeDocument/2006/relationships/customXml" Target="../ink/ink77.xml"/><Relationship Id="rId171" Type="http://schemas.openxmlformats.org/officeDocument/2006/relationships/image" Target="../media/image93.png"/><Relationship Id="rId192" Type="http://schemas.openxmlformats.org/officeDocument/2006/relationships/customXml" Target="../ink/ink98.xml"/><Relationship Id="rId206" Type="http://schemas.openxmlformats.org/officeDocument/2006/relationships/customXml" Target="../ink/ink105.xml"/><Relationship Id="rId12" Type="http://schemas.openxmlformats.org/officeDocument/2006/relationships/image" Target="../media/image1310.png"/><Relationship Id="rId33" Type="http://schemas.openxmlformats.org/officeDocument/2006/relationships/image" Target="../media/image24.png"/><Relationship Id="rId108" Type="http://schemas.openxmlformats.org/officeDocument/2006/relationships/customXml" Target="../ink/ink56.xml"/><Relationship Id="rId129" Type="http://schemas.openxmlformats.org/officeDocument/2006/relationships/image" Target="../media/image72.png"/><Relationship Id="rId54" Type="http://schemas.openxmlformats.org/officeDocument/2006/relationships/customXml" Target="../ink/ink29.xml"/><Relationship Id="rId75" Type="http://schemas.openxmlformats.org/officeDocument/2006/relationships/image" Target="../media/image45.png"/><Relationship Id="rId96" Type="http://schemas.openxmlformats.org/officeDocument/2006/relationships/customXml" Target="../ink/ink50.xml"/><Relationship Id="rId140" Type="http://schemas.openxmlformats.org/officeDocument/2006/relationships/customXml" Target="../ink/ink72.xml"/><Relationship Id="rId161" Type="http://schemas.openxmlformats.org/officeDocument/2006/relationships/image" Target="../media/image88.png"/><Relationship Id="rId182" Type="http://schemas.openxmlformats.org/officeDocument/2006/relationships/customXml" Target="../ink/ink93.xml"/><Relationship Id="rId217" Type="http://schemas.openxmlformats.org/officeDocument/2006/relationships/image" Target="../media/image116.png"/><Relationship Id="rId6" Type="http://schemas.openxmlformats.org/officeDocument/2006/relationships/image" Target="../media/image1010.png"/><Relationship Id="rId23" Type="http://schemas.openxmlformats.org/officeDocument/2006/relationships/image" Target="../media/image19.png"/><Relationship Id="rId119" Type="http://schemas.openxmlformats.org/officeDocument/2006/relationships/image" Target="../media/image67.png"/><Relationship Id="rId44" Type="http://schemas.openxmlformats.org/officeDocument/2006/relationships/customXml" Target="../ink/ink24.xml"/><Relationship Id="rId65" Type="http://schemas.openxmlformats.org/officeDocument/2006/relationships/image" Target="../media/image40.png"/><Relationship Id="rId86" Type="http://schemas.openxmlformats.org/officeDocument/2006/relationships/customXml" Target="../ink/ink45.xml"/><Relationship Id="rId130" Type="http://schemas.openxmlformats.org/officeDocument/2006/relationships/customXml" Target="../ink/ink67.xml"/><Relationship Id="rId151" Type="http://schemas.openxmlformats.org/officeDocument/2006/relationships/image" Target="../media/image83.png"/><Relationship Id="rId172" Type="http://schemas.openxmlformats.org/officeDocument/2006/relationships/customXml" Target="../ink/ink88.xml"/><Relationship Id="rId193" Type="http://schemas.openxmlformats.org/officeDocument/2006/relationships/image" Target="../media/image104.png"/><Relationship Id="rId207" Type="http://schemas.openxmlformats.org/officeDocument/2006/relationships/image" Target="../media/image111.png"/><Relationship Id="rId13" Type="http://schemas.openxmlformats.org/officeDocument/2006/relationships/customXml" Target="../ink/ink9.xml"/><Relationship Id="rId109" Type="http://schemas.openxmlformats.org/officeDocument/2006/relationships/image" Target="../media/image62.png"/><Relationship Id="rId34" Type="http://schemas.openxmlformats.org/officeDocument/2006/relationships/customXml" Target="../ink/ink19.xml"/><Relationship Id="rId55" Type="http://schemas.openxmlformats.org/officeDocument/2006/relationships/image" Target="../media/image35.png"/><Relationship Id="rId76" Type="http://schemas.openxmlformats.org/officeDocument/2006/relationships/customXml" Target="../ink/ink40.xml"/><Relationship Id="rId97" Type="http://schemas.openxmlformats.org/officeDocument/2006/relationships/image" Target="../media/image56.png"/><Relationship Id="rId120" Type="http://schemas.openxmlformats.org/officeDocument/2006/relationships/customXml" Target="../ink/ink62.xml"/><Relationship Id="rId141" Type="http://schemas.openxmlformats.org/officeDocument/2006/relationships/image" Target="../media/image78.png"/><Relationship Id="rId7" Type="http://schemas.openxmlformats.org/officeDocument/2006/relationships/customXml" Target="../ink/ink6.xml"/><Relationship Id="rId162" Type="http://schemas.openxmlformats.org/officeDocument/2006/relationships/customXml" Target="../ink/ink83.xml"/><Relationship Id="rId183" Type="http://schemas.openxmlformats.org/officeDocument/2006/relationships/image" Target="../media/image99.png"/><Relationship Id="rId218" Type="http://schemas.openxmlformats.org/officeDocument/2006/relationships/customXml" Target="../ink/ink111.xml"/><Relationship Id="rId24" Type="http://schemas.openxmlformats.org/officeDocument/2006/relationships/customXml" Target="../ink/ink14.xml"/><Relationship Id="rId45" Type="http://schemas.openxmlformats.org/officeDocument/2006/relationships/image" Target="../media/image30.png"/><Relationship Id="rId66" Type="http://schemas.openxmlformats.org/officeDocument/2006/relationships/customXml" Target="../ink/ink35.xml"/><Relationship Id="rId87" Type="http://schemas.openxmlformats.org/officeDocument/2006/relationships/image" Target="../media/image51.png"/><Relationship Id="rId110" Type="http://schemas.openxmlformats.org/officeDocument/2006/relationships/customXml" Target="../ink/ink57.xml"/><Relationship Id="rId131" Type="http://schemas.openxmlformats.org/officeDocument/2006/relationships/image" Target="../media/image73.png"/><Relationship Id="rId152" Type="http://schemas.openxmlformats.org/officeDocument/2006/relationships/customXml" Target="../ink/ink78.xml"/><Relationship Id="rId173" Type="http://schemas.openxmlformats.org/officeDocument/2006/relationships/image" Target="../media/image94.png"/><Relationship Id="rId194" Type="http://schemas.openxmlformats.org/officeDocument/2006/relationships/customXml" Target="../ink/ink99.xml"/><Relationship Id="rId208" Type="http://schemas.openxmlformats.org/officeDocument/2006/relationships/customXml" Target="../ink/ink106.xml"/><Relationship Id="rId14" Type="http://schemas.openxmlformats.org/officeDocument/2006/relationships/image" Target="../media/image14.png"/><Relationship Id="rId30" Type="http://schemas.openxmlformats.org/officeDocument/2006/relationships/customXml" Target="../ink/ink17.xml"/><Relationship Id="rId35" Type="http://schemas.openxmlformats.org/officeDocument/2006/relationships/image" Target="../media/image25.png"/><Relationship Id="rId56" Type="http://schemas.openxmlformats.org/officeDocument/2006/relationships/customXml" Target="../ink/ink30.xml"/><Relationship Id="rId77" Type="http://schemas.openxmlformats.org/officeDocument/2006/relationships/image" Target="../media/image46.png"/><Relationship Id="rId100" Type="http://schemas.openxmlformats.org/officeDocument/2006/relationships/customXml" Target="../ink/ink52.xml"/><Relationship Id="rId105" Type="http://schemas.openxmlformats.org/officeDocument/2006/relationships/image" Target="../media/image60.png"/><Relationship Id="rId126" Type="http://schemas.openxmlformats.org/officeDocument/2006/relationships/customXml" Target="../ink/ink65.xml"/><Relationship Id="rId147" Type="http://schemas.openxmlformats.org/officeDocument/2006/relationships/image" Target="../media/image81.png"/><Relationship Id="rId168" Type="http://schemas.openxmlformats.org/officeDocument/2006/relationships/customXml" Target="../ink/ink86.xml"/><Relationship Id="rId8" Type="http://schemas.openxmlformats.org/officeDocument/2006/relationships/image" Target="../media/image1110.png"/><Relationship Id="rId51" Type="http://schemas.openxmlformats.org/officeDocument/2006/relationships/image" Target="../media/image33.png"/><Relationship Id="rId72" Type="http://schemas.openxmlformats.org/officeDocument/2006/relationships/customXml" Target="../ink/ink38.xml"/><Relationship Id="rId93" Type="http://schemas.openxmlformats.org/officeDocument/2006/relationships/image" Target="../media/image54.png"/><Relationship Id="rId98" Type="http://schemas.openxmlformats.org/officeDocument/2006/relationships/customXml" Target="../ink/ink51.xml"/><Relationship Id="rId121" Type="http://schemas.openxmlformats.org/officeDocument/2006/relationships/image" Target="../media/image68.png"/><Relationship Id="rId142" Type="http://schemas.openxmlformats.org/officeDocument/2006/relationships/customXml" Target="../ink/ink73.xml"/><Relationship Id="rId163" Type="http://schemas.openxmlformats.org/officeDocument/2006/relationships/image" Target="../media/image89.png"/><Relationship Id="rId184" Type="http://schemas.openxmlformats.org/officeDocument/2006/relationships/customXml" Target="../ink/ink94.xml"/><Relationship Id="rId189" Type="http://schemas.openxmlformats.org/officeDocument/2006/relationships/image" Target="../media/image102.png"/><Relationship Id="rId219" Type="http://schemas.openxmlformats.org/officeDocument/2006/relationships/image" Target="../media/image117.png"/><Relationship Id="rId3" Type="http://schemas.openxmlformats.org/officeDocument/2006/relationships/customXml" Target="../ink/ink4.xml"/><Relationship Id="rId214" Type="http://schemas.openxmlformats.org/officeDocument/2006/relationships/customXml" Target="../ink/ink109.xml"/><Relationship Id="rId25" Type="http://schemas.openxmlformats.org/officeDocument/2006/relationships/image" Target="../media/image20.png"/><Relationship Id="rId46" Type="http://schemas.openxmlformats.org/officeDocument/2006/relationships/customXml" Target="../ink/ink25.xml"/><Relationship Id="rId67" Type="http://schemas.openxmlformats.org/officeDocument/2006/relationships/image" Target="../media/image41.png"/><Relationship Id="rId116" Type="http://schemas.openxmlformats.org/officeDocument/2006/relationships/customXml" Target="../ink/ink60.xml"/><Relationship Id="rId137" Type="http://schemas.openxmlformats.org/officeDocument/2006/relationships/image" Target="../media/image76.png"/><Relationship Id="rId158" Type="http://schemas.openxmlformats.org/officeDocument/2006/relationships/customXml" Target="../ink/ink81.xml"/><Relationship Id="rId20" Type="http://schemas.openxmlformats.org/officeDocument/2006/relationships/customXml" Target="../ink/ink12.xml"/><Relationship Id="rId41" Type="http://schemas.openxmlformats.org/officeDocument/2006/relationships/image" Target="../media/image28.png"/><Relationship Id="rId62" Type="http://schemas.openxmlformats.org/officeDocument/2006/relationships/customXml" Target="../ink/ink33.xml"/><Relationship Id="rId83" Type="http://schemas.openxmlformats.org/officeDocument/2006/relationships/image" Target="../media/image49.png"/><Relationship Id="rId88" Type="http://schemas.openxmlformats.org/officeDocument/2006/relationships/customXml" Target="../ink/ink46.xml"/><Relationship Id="rId111" Type="http://schemas.openxmlformats.org/officeDocument/2006/relationships/image" Target="../media/image63.png"/><Relationship Id="rId132" Type="http://schemas.openxmlformats.org/officeDocument/2006/relationships/customXml" Target="../ink/ink68.xml"/><Relationship Id="rId153" Type="http://schemas.openxmlformats.org/officeDocument/2006/relationships/image" Target="../media/image84.png"/><Relationship Id="rId174" Type="http://schemas.openxmlformats.org/officeDocument/2006/relationships/customXml" Target="../ink/ink89.xml"/><Relationship Id="rId179" Type="http://schemas.openxmlformats.org/officeDocument/2006/relationships/image" Target="../media/image97.png"/><Relationship Id="rId195" Type="http://schemas.openxmlformats.org/officeDocument/2006/relationships/image" Target="../media/image105.png"/><Relationship Id="rId209" Type="http://schemas.openxmlformats.org/officeDocument/2006/relationships/image" Target="../media/image112.png"/><Relationship Id="rId190" Type="http://schemas.openxmlformats.org/officeDocument/2006/relationships/customXml" Target="../ink/ink97.xml"/><Relationship Id="rId204" Type="http://schemas.openxmlformats.org/officeDocument/2006/relationships/customXml" Target="../ink/ink104.xml"/><Relationship Id="rId15" Type="http://schemas.openxmlformats.org/officeDocument/2006/relationships/customXml" Target="../ink/ink10.xml"/><Relationship Id="rId36" Type="http://schemas.openxmlformats.org/officeDocument/2006/relationships/customXml" Target="../ink/ink20.xml"/><Relationship Id="rId57" Type="http://schemas.openxmlformats.org/officeDocument/2006/relationships/image" Target="../media/image36.png"/><Relationship Id="rId106" Type="http://schemas.openxmlformats.org/officeDocument/2006/relationships/customXml" Target="../ink/ink55.xml"/><Relationship Id="rId127" Type="http://schemas.openxmlformats.org/officeDocument/2006/relationships/image" Target="../media/image71.png"/><Relationship Id="rId10" Type="http://schemas.openxmlformats.org/officeDocument/2006/relationships/image" Target="../media/image12.png"/><Relationship Id="rId31" Type="http://schemas.openxmlformats.org/officeDocument/2006/relationships/image" Target="../media/image23.png"/><Relationship Id="rId52" Type="http://schemas.openxmlformats.org/officeDocument/2006/relationships/customXml" Target="../ink/ink28.xml"/><Relationship Id="rId73" Type="http://schemas.openxmlformats.org/officeDocument/2006/relationships/image" Target="../media/image44.png"/><Relationship Id="rId78" Type="http://schemas.openxmlformats.org/officeDocument/2006/relationships/customXml" Target="../ink/ink41.xml"/><Relationship Id="rId94" Type="http://schemas.openxmlformats.org/officeDocument/2006/relationships/customXml" Target="../ink/ink49.xml"/><Relationship Id="rId99" Type="http://schemas.openxmlformats.org/officeDocument/2006/relationships/image" Target="../media/image57.png"/><Relationship Id="rId101" Type="http://schemas.openxmlformats.org/officeDocument/2006/relationships/image" Target="../media/image58.png"/><Relationship Id="rId122" Type="http://schemas.openxmlformats.org/officeDocument/2006/relationships/customXml" Target="../ink/ink63.xml"/><Relationship Id="rId143" Type="http://schemas.openxmlformats.org/officeDocument/2006/relationships/image" Target="../media/image79.png"/><Relationship Id="rId148" Type="http://schemas.openxmlformats.org/officeDocument/2006/relationships/customXml" Target="../ink/ink76.xml"/><Relationship Id="rId164" Type="http://schemas.openxmlformats.org/officeDocument/2006/relationships/customXml" Target="../ink/ink84.xml"/><Relationship Id="rId169" Type="http://schemas.openxmlformats.org/officeDocument/2006/relationships/image" Target="../media/image92.png"/><Relationship Id="rId185" Type="http://schemas.openxmlformats.org/officeDocument/2006/relationships/image" Target="../media/image100.png"/><Relationship Id="rId4" Type="http://schemas.openxmlformats.org/officeDocument/2006/relationships/image" Target="../media/image910.png"/><Relationship Id="rId9" Type="http://schemas.openxmlformats.org/officeDocument/2006/relationships/customXml" Target="../ink/ink7.xml"/><Relationship Id="rId180" Type="http://schemas.openxmlformats.org/officeDocument/2006/relationships/customXml" Target="../ink/ink92.xml"/><Relationship Id="rId210" Type="http://schemas.openxmlformats.org/officeDocument/2006/relationships/customXml" Target="../ink/ink107.xml"/><Relationship Id="rId215" Type="http://schemas.openxmlformats.org/officeDocument/2006/relationships/image" Target="../media/image115.png"/><Relationship Id="rId26" Type="http://schemas.openxmlformats.org/officeDocument/2006/relationships/customXml" Target="../ink/ink15.xml"/><Relationship Id="rId47" Type="http://schemas.openxmlformats.org/officeDocument/2006/relationships/image" Target="../media/image31.png"/><Relationship Id="rId68" Type="http://schemas.openxmlformats.org/officeDocument/2006/relationships/customXml" Target="../ink/ink36.xml"/><Relationship Id="rId89" Type="http://schemas.openxmlformats.org/officeDocument/2006/relationships/image" Target="../media/image52.png"/><Relationship Id="rId112" Type="http://schemas.openxmlformats.org/officeDocument/2006/relationships/customXml" Target="../ink/ink58.xml"/><Relationship Id="rId133" Type="http://schemas.openxmlformats.org/officeDocument/2006/relationships/image" Target="../media/image74.png"/><Relationship Id="rId154" Type="http://schemas.openxmlformats.org/officeDocument/2006/relationships/customXml" Target="../ink/ink79.xml"/><Relationship Id="rId175" Type="http://schemas.openxmlformats.org/officeDocument/2006/relationships/image" Target="../media/image95.png"/><Relationship Id="rId196" Type="http://schemas.openxmlformats.org/officeDocument/2006/relationships/customXml" Target="../ink/ink100.xml"/><Relationship Id="rId200" Type="http://schemas.openxmlformats.org/officeDocument/2006/relationships/customXml" Target="../ink/ink102.xml"/><Relationship Id="rId16" Type="http://schemas.openxmlformats.org/officeDocument/2006/relationships/image" Target="../media/image15.png"/><Relationship Id="rId37" Type="http://schemas.openxmlformats.org/officeDocument/2006/relationships/image" Target="../media/image26.png"/><Relationship Id="rId58" Type="http://schemas.openxmlformats.org/officeDocument/2006/relationships/customXml" Target="../ink/ink31.xml"/><Relationship Id="rId79" Type="http://schemas.openxmlformats.org/officeDocument/2006/relationships/image" Target="../media/image47.png"/><Relationship Id="rId102" Type="http://schemas.openxmlformats.org/officeDocument/2006/relationships/customXml" Target="../ink/ink53.xml"/><Relationship Id="rId123" Type="http://schemas.openxmlformats.org/officeDocument/2006/relationships/image" Target="../media/image69.png"/><Relationship Id="rId144" Type="http://schemas.openxmlformats.org/officeDocument/2006/relationships/customXml" Target="../ink/ink74.xml"/><Relationship Id="rId90" Type="http://schemas.openxmlformats.org/officeDocument/2006/relationships/customXml" Target="../ink/ink47.xml"/><Relationship Id="rId165" Type="http://schemas.openxmlformats.org/officeDocument/2006/relationships/image" Target="../media/image90.png"/><Relationship Id="rId186" Type="http://schemas.openxmlformats.org/officeDocument/2006/relationships/customXml" Target="../ink/ink95.xml"/><Relationship Id="rId211" Type="http://schemas.openxmlformats.org/officeDocument/2006/relationships/image" Target="../media/image113.png"/><Relationship Id="rId27" Type="http://schemas.openxmlformats.org/officeDocument/2006/relationships/image" Target="../media/image21.png"/><Relationship Id="rId48" Type="http://schemas.openxmlformats.org/officeDocument/2006/relationships/customXml" Target="../ink/ink26.xml"/><Relationship Id="rId69" Type="http://schemas.openxmlformats.org/officeDocument/2006/relationships/image" Target="../media/image42.png"/><Relationship Id="rId113" Type="http://schemas.openxmlformats.org/officeDocument/2006/relationships/image" Target="../media/image64.png"/><Relationship Id="rId134" Type="http://schemas.openxmlformats.org/officeDocument/2006/relationships/customXml" Target="../ink/ink69.xml"/><Relationship Id="rId80" Type="http://schemas.openxmlformats.org/officeDocument/2006/relationships/customXml" Target="../ink/ink42.xml"/><Relationship Id="rId155" Type="http://schemas.openxmlformats.org/officeDocument/2006/relationships/image" Target="../media/image85.png"/><Relationship Id="rId176" Type="http://schemas.openxmlformats.org/officeDocument/2006/relationships/customXml" Target="../ink/ink90.xml"/><Relationship Id="rId197" Type="http://schemas.openxmlformats.org/officeDocument/2006/relationships/image" Target="../media/image106.png"/><Relationship Id="rId201" Type="http://schemas.openxmlformats.org/officeDocument/2006/relationships/image" Target="../media/image108.png"/><Relationship Id="rId17" Type="http://schemas.openxmlformats.org/officeDocument/2006/relationships/image" Target="../media/image11.png"/><Relationship Id="rId38" Type="http://schemas.openxmlformats.org/officeDocument/2006/relationships/customXml" Target="../ink/ink21.xml"/><Relationship Id="rId59" Type="http://schemas.openxmlformats.org/officeDocument/2006/relationships/image" Target="../media/image37.png"/><Relationship Id="rId103" Type="http://schemas.openxmlformats.org/officeDocument/2006/relationships/image" Target="../media/image59.png"/><Relationship Id="rId124" Type="http://schemas.openxmlformats.org/officeDocument/2006/relationships/customXml" Target="../ink/ink64.xml"/><Relationship Id="rId70" Type="http://schemas.openxmlformats.org/officeDocument/2006/relationships/customXml" Target="../ink/ink37.xml"/><Relationship Id="rId91" Type="http://schemas.openxmlformats.org/officeDocument/2006/relationships/image" Target="../media/image53.png"/><Relationship Id="rId145" Type="http://schemas.openxmlformats.org/officeDocument/2006/relationships/image" Target="../media/image80.png"/><Relationship Id="rId166" Type="http://schemas.openxmlformats.org/officeDocument/2006/relationships/customXml" Target="../ink/ink85.xml"/><Relationship Id="rId187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8.xml"/><Relationship Id="rId28" Type="http://schemas.openxmlformats.org/officeDocument/2006/relationships/customXml" Target="../ink/ink16.xml"/><Relationship Id="rId49" Type="http://schemas.openxmlformats.org/officeDocument/2006/relationships/image" Target="../media/image32.png"/><Relationship Id="rId114" Type="http://schemas.openxmlformats.org/officeDocument/2006/relationships/customXml" Target="../ink/ink59.xml"/><Relationship Id="rId60" Type="http://schemas.openxmlformats.org/officeDocument/2006/relationships/customXml" Target="../ink/ink32.xml"/><Relationship Id="rId81" Type="http://schemas.openxmlformats.org/officeDocument/2006/relationships/image" Target="../media/image48.png"/><Relationship Id="rId135" Type="http://schemas.openxmlformats.org/officeDocument/2006/relationships/image" Target="../media/image75.png"/><Relationship Id="rId156" Type="http://schemas.openxmlformats.org/officeDocument/2006/relationships/customXml" Target="../ink/ink80.xml"/><Relationship Id="rId177" Type="http://schemas.openxmlformats.org/officeDocument/2006/relationships/image" Target="../media/image96.png"/><Relationship Id="rId198" Type="http://schemas.openxmlformats.org/officeDocument/2006/relationships/customXml" Target="../ink/ink101.xml"/><Relationship Id="rId202" Type="http://schemas.openxmlformats.org/officeDocument/2006/relationships/customXml" Target="../ink/ink103.xml"/><Relationship Id="rId18" Type="http://schemas.openxmlformats.org/officeDocument/2006/relationships/customXml" Target="../ink/ink11.xml"/><Relationship Id="rId39" Type="http://schemas.openxmlformats.org/officeDocument/2006/relationships/image" Target="../media/image27.png"/><Relationship Id="rId50" Type="http://schemas.openxmlformats.org/officeDocument/2006/relationships/customXml" Target="../ink/ink27.xml"/><Relationship Id="rId104" Type="http://schemas.openxmlformats.org/officeDocument/2006/relationships/customXml" Target="../ink/ink54.xml"/><Relationship Id="rId125" Type="http://schemas.openxmlformats.org/officeDocument/2006/relationships/image" Target="../media/image70.png"/><Relationship Id="rId146" Type="http://schemas.openxmlformats.org/officeDocument/2006/relationships/customXml" Target="../ink/ink75.xml"/><Relationship Id="rId167" Type="http://schemas.openxmlformats.org/officeDocument/2006/relationships/image" Target="../media/image91.png"/><Relationship Id="rId188" Type="http://schemas.openxmlformats.org/officeDocument/2006/relationships/customXml" Target="../ink/ink96.xml"/><Relationship Id="rId71" Type="http://schemas.openxmlformats.org/officeDocument/2006/relationships/image" Target="../media/image43.png"/><Relationship Id="rId92" Type="http://schemas.openxmlformats.org/officeDocument/2006/relationships/customXml" Target="../ink/ink48.xml"/><Relationship Id="rId213" Type="http://schemas.openxmlformats.org/officeDocument/2006/relationships/image" Target="../media/image114.png"/><Relationship Id="rId2" Type="http://schemas.openxmlformats.org/officeDocument/2006/relationships/image" Target="../media/image13.png"/><Relationship Id="rId29" Type="http://schemas.openxmlformats.org/officeDocument/2006/relationships/image" Target="../media/image22.png"/><Relationship Id="rId40" Type="http://schemas.openxmlformats.org/officeDocument/2006/relationships/customXml" Target="../ink/ink22.xml"/><Relationship Id="rId115" Type="http://schemas.openxmlformats.org/officeDocument/2006/relationships/image" Target="../media/image65.png"/><Relationship Id="rId136" Type="http://schemas.openxmlformats.org/officeDocument/2006/relationships/customXml" Target="../ink/ink70.xml"/><Relationship Id="rId157" Type="http://schemas.openxmlformats.org/officeDocument/2006/relationships/image" Target="../media/image86.png"/><Relationship Id="rId178" Type="http://schemas.openxmlformats.org/officeDocument/2006/relationships/customXml" Target="../ink/ink91.xml"/><Relationship Id="rId61" Type="http://schemas.openxmlformats.org/officeDocument/2006/relationships/image" Target="../media/image38.png"/><Relationship Id="rId82" Type="http://schemas.openxmlformats.org/officeDocument/2006/relationships/customXml" Target="../ink/ink43.xml"/><Relationship Id="rId199" Type="http://schemas.openxmlformats.org/officeDocument/2006/relationships/image" Target="../media/image107.png"/><Relationship Id="rId203" Type="http://schemas.openxmlformats.org/officeDocument/2006/relationships/image" Target="../media/image109.png"/><Relationship Id="rId1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0.png"/><Relationship Id="rId117" Type="http://schemas.openxmlformats.org/officeDocument/2006/relationships/customXml" Target="../ink/ink183.xml"/><Relationship Id="rId21" Type="http://schemas.openxmlformats.org/officeDocument/2006/relationships/customXml" Target="../ink/ink121.xml"/><Relationship Id="rId42" Type="http://schemas.openxmlformats.org/officeDocument/2006/relationships/customXml" Target="../ink/ink131.xml"/><Relationship Id="rId47" Type="http://schemas.openxmlformats.org/officeDocument/2006/relationships/image" Target="../media/image140.png"/><Relationship Id="rId63" Type="http://schemas.openxmlformats.org/officeDocument/2006/relationships/customXml" Target="../ink/ink141.xml"/><Relationship Id="rId68" Type="http://schemas.openxmlformats.org/officeDocument/2006/relationships/image" Target="../media/image151.png"/><Relationship Id="rId84" Type="http://schemas.openxmlformats.org/officeDocument/2006/relationships/customXml" Target="../ink/ink158.xml"/><Relationship Id="rId89" Type="http://schemas.openxmlformats.org/officeDocument/2006/relationships/customXml" Target="../ink/ink163.xml"/><Relationship Id="rId112" Type="http://schemas.openxmlformats.org/officeDocument/2006/relationships/image" Target="../media/image158.png"/><Relationship Id="rId16" Type="http://schemas.openxmlformats.org/officeDocument/2006/relationships/image" Target="../media/image125.png"/><Relationship Id="rId107" Type="http://schemas.openxmlformats.org/officeDocument/2006/relationships/customXml" Target="../ink/ink178.xml"/><Relationship Id="rId11" Type="http://schemas.openxmlformats.org/officeDocument/2006/relationships/customXml" Target="../ink/ink116.xml"/><Relationship Id="rId32" Type="http://schemas.openxmlformats.org/officeDocument/2006/relationships/image" Target="../media/image133.png"/><Relationship Id="rId37" Type="http://schemas.openxmlformats.org/officeDocument/2006/relationships/image" Target="../media/image11.png"/><Relationship Id="rId53" Type="http://schemas.openxmlformats.org/officeDocument/2006/relationships/customXml" Target="../ink/ink136.xml"/><Relationship Id="rId58" Type="http://schemas.openxmlformats.org/officeDocument/2006/relationships/image" Target="../media/image146.png"/><Relationship Id="rId74" Type="http://schemas.openxmlformats.org/officeDocument/2006/relationships/customXml" Target="../ink/ink148.xml"/><Relationship Id="rId79" Type="http://schemas.openxmlformats.org/officeDocument/2006/relationships/customXml" Target="../ink/ink153.xml"/><Relationship Id="rId102" Type="http://schemas.openxmlformats.org/officeDocument/2006/relationships/image" Target="../media/image153.png"/><Relationship Id="rId5" Type="http://schemas.openxmlformats.org/officeDocument/2006/relationships/customXml" Target="../ink/ink113.xml"/><Relationship Id="rId90" Type="http://schemas.openxmlformats.org/officeDocument/2006/relationships/customXml" Target="../ink/ink164.xml"/><Relationship Id="rId95" Type="http://schemas.openxmlformats.org/officeDocument/2006/relationships/customXml" Target="../ink/ink169.xml"/><Relationship Id="rId22" Type="http://schemas.openxmlformats.org/officeDocument/2006/relationships/image" Target="../media/image128.png"/><Relationship Id="rId27" Type="http://schemas.openxmlformats.org/officeDocument/2006/relationships/customXml" Target="../ink/ink124.xml"/><Relationship Id="rId43" Type="http://schemas.openxmlformats.org/officeDocument/2006/relationships/image" Target="../media/image138.png"/><Relationship Id="rId48" Type="http://schemas.openxmlformats.org/officeDocument/2006/relationships/customXml" Target="../ink/ink134.xml"/><Relationship Id="rId64" Type="http://schemas.openxmlformats.org/officeDocument/2006/relationships/image" Target="../media/image149.png"/><Relationship Id="rId69" Type="http://schemas.openxmlformats.org/officeDocument/2006/relationships/customXml" Target="../ink/ink144.xml"/><Relationship Id="rId113" Type="http://schemas.openxmlformats.org/officeDocument/2006/relationships/customXml" Target="../ink/ink181.xml"/><Relationship Id="rId118" Type="http://schemas.openxmlformats.org/officeDocument/2006/relationships/image" Target="../media/image161.png"/><Relationship Id="rId80" Type="http://schemas.openxmlformats.org/officeDocument/2006/relationships/customXml" Target="../ink/ink154.xml"/><Relationship Id="rId85" Type="http://schemas.openxmlformats.org/officeDocument/2006/relationships/customXml" Target="../ink/ink159.xml"/><Relationship Id="rId12" Type="http://schemas.openxmlformats.org/officeDocument/2006/relationships/image" Target="../media/image123.png"/><Relationship Id="rId17" Type="http://schemas.openxmlformats.org/officeDocument/2006/relationships/customXml" Target="../ink/ink119.xml"/><Relationship Id="rId33" Type="http://schemas.openxmlformats.org/officeDocument/2006/relationships/customXml" Target="../ink/ink127.xml"/><Relationship Id="rId38" Type="http://schemas.openxmlformats.org/officeDocument/2006/relationships/customXml" Target="../ink/ink129.xml"/><Relationship Id="rId59" Type="http://schemas.openxmlformats.org/officeDocument/2006/relationships/customXml" Target="../ink/ink139.xml"/><Relationship Id="rId103" Type="http://schemas.openxmlformats.org/officeDocument/2006/relationships/customXml" Target="../ink/ink176.xml"/><Relationship Id="rId108" Type="http://schemas.openxmlformats.org/officeDocument/2006/relationships/image" Target="../media/image156.png"/><Relationship Id="rId54" Type="http://schemas.openxmlformats.org/officeDocument/2006/relationships/image" Target="../media/image144.png"/><Relationship Id="rId70" Type="http://schemas.openxmlformats.org/officeDocument/2006/relationships/image" Target="../media/image152.png"/><Relationship Id="rId75" Type="http://schemas.openxmlformats.org/officeDocument/2006/relationships/customXml" Target="../ink/ink149.xml"/><Relationship Id="rId91" Type="http://schemas.openxmlformats.org/officeDocument/2006/relationships/customXml" Target="../ink/ink165.xml"/><Relationship Id="rId96" Type="http://schemas.openxmlformats.org/officeDocument/2006/relationships/customXml" Target="../ink/ink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23" Type="http://schemas.openxmlformats.org/officeDocument/2006/relationships/customXml" Target="../ink/ink122.xml"/><Relationship Id="rId28" Type="http://schemas.openxmlformats.org/officeDocument/2006/relationships/image" Target="../media/image131.png"/><Relationship Id="rId49" Type="http://schemas.openxmlformats.org/officeDocument/2006/relationships/image" Target="../media/image141.png"/><Relationship Id="rId114" Type="http://schemas.openxmlformats.org/officeDocument/2006/relationships/image" Target="../media/image159.png"/><Relationship Id="rId119" Type="http://schemas.openxmlformats.org/officeDocument/2006/relationships/customXml" Target="../ink/ink184.xml"/><Relationship Id="rId44" Type="http://schemas.openxmlformats.org/officeDocument/2006/relationships/customXml" Target="../ink/ink132.xml"/><Relationship Id="rId60" Type="http://schemas.openxmlformats.org/officeDocument/2006/relationships/image" Target="../media/image147.png"/><Relationship Id="rId65" Type="http://schemas.openxmlformats.org/officeDocument/2006/relationships/customXml" Target="../ink/ink142.xml"/><Relationship Id="rId81" Type="http://schemas.openxmlformats.org/officeDocument/2006/relationships/customXml" Target="../ink/ink155.xml"/><Relationship Id="rId86" Type="http://schemas.openxmlformats.org/officeDocument/2006/relationships/customXml" Target="../ink/ink160.xml"/><Relationship Id="rId4" Type="http://schemas.openxmlformats.org/officeDocument/2006/relationships/image" Target="../media/image119.png"/><Relationship Id="rId9" Type="http://schemas.openxmlformats.org/officeDocument/2006/relationships/customXml" Target="../ink/ink115.xml"/><Relationship Id="rId13" Type="http://schemas.openxmlformats.org/officeDocument/2006/relationships/customXml" Target="../ink/ink117.xml"/><Relationship Id="rId18" Type="http://schemas.openxmlformats.org/officeDocument/2006/relationships/image" Target="../media/image126.png"/><Relationship Id="rId39" Type="http://schemas.openxmlformats.org/officeDocument/2006/relationships/image" Target="../media/image136.png"/><Relationship Id="rId109" Type="http://schemas.openxmlformats.org/officeDocument/2006/relationships/customXml" Target="../ink/ink179.xml"/><Relationship Id="rId34" Type="http://schemas.openxmlformats.org/officeDocument/2006/relationships/image" Target="../media/image134.png"/><Relationship Id="rId50" Type="http://schemas.openxmlformats.org/officeDocument/2006/relationships/image" Target="../media/image118.png"/><Relationship Id="rId55" Type="http://schemas.openxmlformats.org/officeDocument/2006/relationships/customXml" Target="../ink/ink137.xml"/><Relationship Id="rId76" Type="http://schemas.openxmlformats.org/officeDocument/2006/relationships/customXml" Target="../ink/ink150.xml"/><Relationship Id="rId97" Type="http://schemas.openxmlformats.org/officeDocument/2006/relationships/customXml" Target="../ink/ink171.xml"/><Relationship Id="rId104" Type="http://schemas.openxmlformats.org/officeDocument/2006/relationships/image" Target="../media/image154.png"/><Relationship Id="rId120" Type="http://schemas.openxmlformats.org/officeDocument/2006/relationships/image" Target="../media/image162.png"/><Relationship Id="rId7" Type="http://schemas.openxmlformats.org/officeDocument/2006/relationships/customXml" Target="../ink/ink114.xml"/><Relationship Id="rId71" Type="http://schemas.openxmlformats.org/officeDocument/2006/relationships/customXml" Target="../ink/ink145.xml"/><Relationship Id="rId92" Type="http://schemas.openxmlformats.org/officeDocument/2006/relationships/customXml" Target="../ink/ink166.xml"/><Relationship Id="rId2" Type="http://schemas.openxmlformats.org/officeDocument/2006/relationships/image" Target="../media/image16.png"/><Relationship Id="rId29" Type="http://schemas.openxmlformats.org/officeDocument/2006/relationships/customXml" Target="../ink/ink125.xml"/><Relationship Id="rId24" Type="http://schemas.openxmlformats.org/officeDocument/2006/relationships/image" Target="../media/image129.png"/><Relationship Id="rId40" Type="http://schemas.openxmlformats.org/officeDocument/2006/relationships/customXml" Target="../ink/ink130.xml"/><Relationship Id="rId45" Type="http://schemas.openxmlformats.org/officeDocument/2006/relationships/image" Target="../media/image139.png"/><Relationship Id="rId66" Type="http://schemas.openxmlformats.org/officeDocument/2006/relationships/image" Target="../media/image150.png"/><Relationship Id="rId87" Type="http://schemas.openxmlformats.org/officeDocument/2006/relationships/customXml" Target="../ink/ink161.xml"/><Relationship Id="rId110" Type="http://schemas.openxmlformats.org/officeDocument/2006/relationships/image" Target="../media/image157.png"/><Relationship Id="rId115" Type="http://schemas.openxmlformats.org/officeDocument/2006/relationships/customXml" Target="../ink/ink182.xml"/><Relationship Id="rId61" Type="http://schemas.openxmlformats.org/officeDocument/2006/relationships/customXml" Target="../ink/ink140.xml"/><Relationship Id="rId82" Type="http://schemas.openxmlformats.org/officeDocument/2006/relationships/customXml" Target="../ink/ink156.xml"/><Relationship Id="rId19" Type="http://schemas.openxmlformats.org/officeDocument/2006/relationships/customXml" Target="../ink/ink120.xml"/><Relationship Id="rId14" Type="http://schemas.openxmlformats.org/officeDocument/2006/relationships/image" Target="../media/image124.png"/><Relationship Id="rId30" Type="http://schemas.openxmlformats.org/officeDocument/2006/relationships/image" Target="../media/image132.png"/><Relationship Id="rId35" Type="http://schemas.openxmlformats.org/officeDocument/2006/relationships/customXml" Target="../ink/ink128.xml"/><Relationship Id="rId56" Type="http://schemas.openxmlformats.org/officeDocument/2006/relationships/image" Target="../media/image145.png"/><Relationship Id="rId77" Type="http://schemas.openxmlformats.org/officeDocument/2006/relationships/customXml" Target="../ink/ink151.xml"/><Relationship Id="rId100" Type="http://schemas.openxmlformats.org/officeDocument/2006/relationships/customXml" Target="../ink/ink174.xml"/><Relationship Id="rId105" Type="http://schemas.openxmlformats.org/officeDocument/2006/relationships/customXml" Target="../ink/ink177.xml"/><Relationship Id="rId8" Type="http://schemas.openxmlformats.org/officeDocument/2006/relationships/image" Target="../media/image121.png"/><Relationship Id="rId51" Type="http://schemas.openxmlformats.org/officeDocument/2006/relationships/customXml" Target="../ink/ink135.xml"/><Relationship Id="rId72" Type="http://schemas.openxmlformats.org/officeDocument/2006/relationships/customXml" Target="../ink/ink146.xml"/><Relationship Id="rId93" Type="http://schemas.openxmlformats.org/officeDocument/2006/relationships/customXml" Target="../ink/ink167.xml"/><Relationship Id="rId98" Type="http://schemas.openxmlformats.org/officeDocument/2006/relationships/customXml" Target="../ink/ink172.xml"/><Relationship Id="rId121" Type="http://schemas.openxmlformats.org/officeDocument/2006/relationships/customXml" Target="../ink/ink185.xml"/><Relationship Id="rId3" Type="http://schemas.openxmlformats.org/officeDocument/2006/relationships/customXml" Target="../ink/ink112.xml"/><Relationship Id="rId25" Type="http://schemas.openxmlformats.org/officeDocument/2006/relationships/customXml" Target="../ink/ink123.xml"/><Relationship Id="rId46" Type="http://schemas.openxmlformats.org/officeDocument/2006/relationships/customXml" Target="../ink/ink133.xml"/><Relationship Id="rId67" Type="http://schemas.openxmlformats.org/officeDocument/2006/relationships/customXml" Target="../ink/ink143.xml"/><Relationship Id="rId116" Type="http://schemas.openxmlformats.org/officeDocument/2006/relationships/image" Target="../media/image160.png"/><Relationship Id="rId20" Type="http://schemas.openxmlformats.org/officeDocument/2006/relationships/image" Target="../media/image127.png"/><Relationship Id="rId41" Type="http://schemas.openxmlformats.org/officeDocument/2006/relationships/image" Target="../media/image137.png"/><Relationship Id="rId62" Type="http://schemas.openxmlformats.org/officeDocument/2006/relationships/image" Target="../media/image148.png"/><Relationship Id="rId83" Type="http://schemas.openxmlformats.org/officeDocument/2006/relationships/customXml" Target="../ink/ink157.xml"/><Relationship Id="rId88" Type="http://schemas.openxmlformats.org/officeDocument/2006/relationships/customXml" Target="../ink/ink162.xml"/><Relationship Id="rId111" Type="http://schemas.openxmlformats.org/officeDocument/2006/relationships/customXml" Target="../ink/ink180.xml"/><Relationship Id="rId15" Type="http://schemas.openxmlformats.org/officeDocument/2006/relationships/customXml" Target="../ink/ink118.xml"/><Relationship Id="rId36" Type="http://schemas.openxmlformats.org/officeDocument/2006/relationships/image" Target="../media/image135.png"/><Relationship Id="rId57" Type="http://schemas.openxmlformats.org/officeDocument/2006/relationships/customXml" Target="../ink/ink138.xml"/><Relationship Id="rId106" Type="http://schemas.openxmlformats.org/officeDocument/2006/relationships/image" Target="../media/image155.png"/><Relationship Id="rId10" Type="http://schemas.openxmlformats.org/officeDocument/2006/relationships/image" Target="../media/image122.png"/><Relationship Id="rId31" Type="http://schemas.openxmlformats.org/officeDocument/2006/relationships/customXml" Target="../ink/ink126.xml"/><Relationship Id="rId52" Type="http://schemas.openxmlformats.org/officeDocument/2006/relationships/image" Target="../media/image143.png"/><Relationship Id="rId73" Type="http://schemas.openxmlformats.org/officeDocument/2006/relationships/customXml" Target="../ink/ink147.xml"/><Relationship Id="rId78" Type="http://schemas.openxmlformats.org/officeDocument/2006/relationships/customXml" Target="../ink/ink152.xml"/><Relationship Id="rId94" Type="http://schemas.openxmlformats.org/officeDocument/2006/relationships/customXml" Target="../ink/ink168.xml"/><Relationship Id="rId99" Type="http://schemas.openxmlformats.org/officeDocument/2006/relationships/customXml" Target="../ink/ink173.xml"/><Relationship Id="rId101" Type="http://schemas.openxmlformats.org/officeDocument/2006/relationships/customXml" Target="../ink/ink175.xml"/><Relationship Id="rId122" Type="http://schemas.openxmlformats.org/officeDocument/2006/relationships/image" Target="../media/image163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7.xml"/><Relationship Id="rId21" Type="http://schemas.openxmlformats.org/officeDocument/2006/relationships/image" Target="../media/image127.png"/><Relationship Id="rId42" Type="http://schemas.openxmlformats.org/officeDocument/2006/relationships/customXml" Target="../ink/ink205.xml"/><Relationship Id="rId47" Type="http://schemas.openxmlformats.org/officeDocument/2006/relationships/image" Target="../media/image169.png"/><Relationship Id="rId63" Type="http://schemas.openxmlformats.org/officeDocument/2006/relationships/customXml" Target="../ink/ink215.xml"/><Relationship Id="rId68" Type="http://schemas.openxmlformats.org/officeDocument/2006/relationships/image" Target="../media/image179.png"/><Relationship Id="rId84" Type="http://schemas.openxmlformats.org/officeDocument/2006/relationships/image" Target="../media/image187.png"/><Relationship Id="rId89" Type="http://schemas.openxmlformats.org/officeDocument/2006/relationships/customXml" Target="../ink/ink228.xml"/><Relationship Id="rId112" Type="http://schemas.openxmlformats.org/officeDocument/2006/relationships/image" Target="../media/image201.png"/><Relationship Id="rId16" Type="http://schemas.openxmlformats.org/officeDocument/2006/relationships/customXml" Target="../ink/ink192.xml"/><Relationship Id="rId107" Type="http://schemas.openxmlformats.org/officeDocument/2006/relationships/customXml" Target="../ink/ink237.xml"/><Relationship Id="rId11" Type="http://schemas.openxmlformats.org/officeDocument/2006/relationships/image" Target="../media/image122.png"/><Relationship Id="rId32" Type="http://schemas.openxmlformats.org/officeDocument/2006/relationships/customXml" Target="../ink/ink200.xml"/><Relationship Id="rId37" Type="http://schemas.openxmlformats.org/officeDocument/2006/relationships/image" Target="../media/image135.png"/><Relationship Id="rId53" Type="http://schemas.openxmlformats.org/officeDocument/2006/relationships/image" Target="../media/image172.png"/><Relationship Id="rId58" Type="http://schemas.openxmlformats.org/officeDocument/2006/relationships/image" Target="../media/image174.png"/><Relationship Id="rId74" Type="http://schemas.openxmlformats.org/officeDocument/2006/relationships/image" Target="../media/image182.png"/><Relationship Id="rId79" Type="http://schemas.openxmlformats.org/officeDocument/2006/relationships/customXml" Target="../ink/ink223.xml"/><Relationship Id="rId102" Type="http://schemas.openxmlformats.org/officeDocument/2006/relationships/image" Target="../media/image196.png"/><Relationship Id="rId5" Type="http://schemas.openxmlformats.org/officeDocument/2006/relationships/image" Target="../media/image119.png"/><Relationship Id="rId90" Type="http://schemas.openxmlformats.org/officeDocument/2006/relationships/image" Target="../media/image190.png"/><Relationship Id="rId95" Type="http://schemas.openxmlformats.org/officeDocument/2006/relationships/customXml" Target="../ink/ink231.xml"/><Relationship Id="rId22" Type="http://schemas.openxmlformats.org/officeDocument/2006/relationships/customXml" Target="../ink/ink195.xml"/><Relationship Id="rId27" Type="http://schemas.openxmlformats.org/officeDocument/2006/relationships/image" Target="../media/image130.png"/><Relationship Id="rId43" Type="http://schemas.openxmlformats.org/officeDocument/2006/relationships/image" Target="../media/image167.png"/><Relationship Id="rId48" Type="http://schemas.openxmlformats.org/officeDocument/2006/relationships/customXml" Target="../ink/ink208.xml"/><Relationship Id="rId64" Type="http://schemas.openxmlformats.org/officeDocument/2006/relationships/image" Target="../media/image177.png"/><Relationship Id="rId69" Type="http://schemas.openxmlformats.org/officeDocument/2006/relationships/customXml" Target="../ink/ink218.xml"/><Relationship Id="rId113" Type="http://schemas.openxmlformats.org/officeDocument/2006/relationships/customXml" Target="../ink/ink240.xml"/><Relationship Id="rId80" Type="http://schemas.openxmlformats.org/officeDocument/2006/relationships/image" Target="../media/image185.png"/><Relationship Id="rId85" Type="http://schemas.openxmlformats.org/officeDocument/2006/relationships/customXml" Target="../ink/ink226.xml"/><Relationship Id="rId12" Type="http://schemas.openxmlformats.org/officeDocument/2006/relationships/customXml" Target="../ink/ink190.xml"/><Relationship Id="rId17" Type="http://schemas.openxmlformats.org/officeDocument/2006/relationships/image" Target="../media/image125.png"/><Relationship Id="rId33" Type="http://schemas.openxmlformats.org/officeDocument/2006/relationships/image" Target="../media/image133.png"/><Relationship Id="rId38" Type="http://schemas.openxmlformats.org/officeDocument/2006/relationships/customXml" Target="../ink/ink203.xml"/><Relationship Id="rId59" Type="http://schemas.openxmlformats.org/officeDocument/2006/relationships/customXml" Target="../ink/ink213.xml"/><Relationship Id="rId103" Type="http://schemas.openxmlformats.org/officeDocument/2006/relationships/customXml" Target="../ink/ink235.xml"/><Relationship Id="rId108" Type="http://schemas.openxmlformats.org/officeDocument/2006/relationships/image" Target="../media/image199.png"/><Relationship Id="rId54" Type="http://schemas.openxmlformats.org/officeDocument/2006/relationships/customXml" Target="../ink/ink211.xml"/><Relationship Id="rId70" Type="http://schemas.openxmlformats.org/officeDocument/2006/relationships/image" Target="../media/image180.png"/><Relationship Id="rId75" Type="http://schemas.openxmlformats.org/officeDocument/2006/relationships/customXml" Target="../ink/ink221.xml"/><Relationship Id="rId91" Type="http://schemas.openxmlformats.org/officeDocument/2006/relationships/customXml" Target="../ink/ink229.xml"/><Relationship Id="rId96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7.xml"/><Relationship Id="rId15" Type="http://schemas.openxmlformats.org/officeDocument/2006/relationships/image" Target="../media/image124.png"/><Relationship Id="rId23" Type="http://schemas.openxmlformats.org/officeDocument/2006/relationships/image" Target="../media/image128.png"/><Relationship Id="rId28" Type="http://schemas.openxmlformats.org/officeDocument/2006/relationships/customXml" Target="../ink/ink198.xml"/><Relationship Id="rId36" Type="http://schemas.openxmlformats.org/officeDocument/2006/relationships/customXml" Target="../ink/ink202.xml"/><Relationship Id="rId49" Type="http://schemas.openxmlformats.org/officeDocument/2006/relationships/image" Target="../media/image170.png"/><Relationship Id="rId57" Type="http://schemas.openxmlformats.org/officeDocument/2006/relationships/customXml" Target="../ink/ink212.xml"/><Relationship Id="rId106" Type="http://schemas.openxmlformats.org/officeDocument/2006/relationships/image" Target="../media/image198.png"/><Relationship Id="rId114" Type="http://schemas.openxmlformats.org/officeDocument/2006/relationships/image" Target="../media/image202.png"/><Relationship Id="rId10" Type="http://schemas.openxmlformats.org/officeDocument/2006/relationships/customXml" Target="../ink/ink189.xml"/><Relationship Id="rId31" Type="http://schemas.openxmlformats.org/officeDocument/2006/relationships/image" Target="../media/image132.png"/><Relationship Id="rId44" Type="http://schemas.openxmlformats.org/officeDocument/2006/relationships/customXml" Target="../ink/ink206.xml"/><Relationship Id="rId52" Type="http://schemas.openxmlformats.org/officeDocument/2006/relationships/customXml" Target="../ink/ink210.xml"/><Relationship Id="rId60" Type="http://schemas.openxmlformats.org/officeDocument/2006/relationships/image" Target="../media/image175.png"/><Relationship Id="rId65" Type="http://schemas.openxmlformats.org/officeDocument/2006/relationships/customXml" Target="../ink/ink216.xml"/><Relationship Id="rId73" Type="http://schemas.openxmlformats.org/officeDocument/2006/relationships/customXml" Target="../ink/ink220.xml"/><Relationship Id="rId78" Type="http://schemas.openxmlformats.org/officeDocument/2006/relationships/image" Target="../media/image184.png"/><Relationship Id="rId81" Type="http://schemas.openxmlformats.org/officeDocument/2006/relationships/customXml" Target="../ink/ink224.xml"/><Relationship Id="rId86" Type="http://schemas.openxmlformats.org/officeDocument/2006/relationships/image" Target="../media/image188.png"/><Relationship Id="rId94" Type="http://schemas.openxmlformats.org/officeDocument/2006/relationships/image" Target="../media/image192.png"/><Relationship Id="rId99" Type="http://schemas.openxmlformats.org/officeDocument/2006/relationships/customXml" Target="../ink/ink233.xml"/><Relationship Id="rId101" Type="http://schemas.openxmlformats.org/officeDocument/2006/relationships/customXml" Target="../ink/ink234.xml"/><Relationship Id="rId4" Type="http://schemas.openxmlformats.org/officeDocument/2006/relationships/customXml" Target="../ink/ink186.xml"/><Relationship Id="rId9" Type="http://schemas.openxmlformats.org/officeDocument/2006/relationships/image" Target="../media/image121.png"/><Relationship Id="rId13" Type="http://schemas.openxmlformats.org/officeDocument/2006/relationships/image" Target="../media/image123.png"/><Relationship Id="rId18" Type="http://schemas.openxmlformats.org/officeDocument/2006/relationships/customXml" Target="../ink/ink193.xml"/><Relationship Id="rId39" Type="http://schemas.openxmlformats.org/officeDocument/2006/relationships/image" Target="../media/image165.png"/><Relationship Id="rId109" Type="http://schemas.openxmlformats.org/officeDocument/2006/relationships/customXml" Target="../ink/ink238.xml"/><Relationship Id="rId34" Type="http://schemas.openxmlformats.org/officeDocument/2006/relationships/customXml" Target="../ink/ink201.xml"/><Relationship Id="rId50" Type="http://schemas.openxmlformats.org/officeDocument/2006/relationships/customXml" Target="../ink/ink209.xml"/><Relationship Id="rId55" Type="http://schemas.openxmlformats.org/officeDocument/2006/relationships/image" Target="../media/image173.png"/><Relationship Id="rId76" Type="http://schemas.openxmlformats.org/officeDocument/2006/relationships/image" Target="../media/image183.png"/><Relationship Id="rId97" Type="http://schemas.openxmlformats.org/officeDocument/2006/relationships/customXml" Target="../ink/ink232.xml"/><Relationship Id="rId104" Type="http://schemas.openxmlformats.org/officeDocument/2006/relationships/image" Target="../media/image197.png"/><Relationship Id="rId7" Type="http://schemas.openxmlformats.org/officeDocument/2006/relationships/image" Target="../media/image120.png"/><Relationship Id="rId71" Type="http://schemas.openxmlformats.org/officeDocument/2006/relationships/customXml" Target="../ink/ink219.xml"/><Relationship Id="rId92" Type="http://schemas.openxmlformats.org/officeDocument/2006/relationships/image" Target="../media/image191.png"/><Relationship Id="rId2" Type="http://schemas.openxmlformats.org/officeDocument/2006/relationships/image" Target="../media/image142.png"/><Relationship Id="rId29" Type="http://schemas.openxmlformats.org/officeDocument/2006/relationships/image" Target="../media/image131.png"/><Relationship Id="rId24" Type="http://schemas.openxmlformats.org/officeDocument/2006/relationships/customXml" Target="../ink/ink196.xml"/><Relationship Id="rId40" Type="http://schemas.openxmlformats.org/officeDocument/2006/relationships/customXml" Target="../ink/ink204.xml"/><Relationship Id="rId45" Type="http://schemas.openxmlformats.org/officeDocument/2006/relationships/image" Target="../media/image168.png"/><Relationship Id="rId66" Type="http://schemas.openxmlformats.org/officeDocument/2006/relationships/image" Target="../media/image178.png"/><Relationship Id="rId87" Type="http://schemas.openxmlformats.org/officeDocument/2006/relationships/customXml" Target="../ink/ink227.xml"/><Relationship Id="rId110" Type="http://schemas.openxmlformats.org/officeDocument/2006/relationships/image" Target="../media/image200.png"/><Relationship Id="rId115" Type="http://schemas.openxmlformats.org/officeDocument/2006/relationships/customXml" Target="../ink/ink241.xml"/><Relationship Id="rId61" Type="http://schemas.openxmlformats.org/officeDocument/2006/relationships/customXml" Target="../ink/ink214.xml"/><Relationship Id="rId82" Type="http://schemas.openxmlformats.org/officeDocument/2006/relationships/image" Target="../media/image186.png"/><Relationship Id="rId19" Type="http://schemas.openxmlformats.org/officeDocument/2006/relationships/image" Target="../media/image126.png"/><Relationship Id="rId14" Type="http://schemas.openxmlformats.org/officeDocument/2006/relationships/customXml" Target="../ink/ink191.xml"/><Relationship Id="rId30" Type="http://schemas.openxmlformats.org/officeDocument/2006/relationships/customXml" Target="../ink/ink199.xml"/><Relationship Id="rId35" Type="http://schemas.openxmlformats.org/officeDocument/2006/relationships/image" Target="../media/image134.png"/><Relationship Id="rId56" Type="http://schemas.openxmlformats.org/officeDocument/2006/relationships/image" Target="../media/image118.png"/><Relationship Id="rId77" Type="http://schemas.openxmlformats.org/officeDocument/2006/relationships/customXml" Target="../ink/ink222.xml"/><Relationship Id="rId100" Type="http://schemas.openxmlformats.org/officeDocument/2006/relationships/image" Target="../media/image195.png"/><Relationship Id="rId105" Type="http://schemas.openxmlformats.org/officeDocument/2006/relationships/customXml" Target="../ink/ink236.xml"/><Relationship Id="rId8" Type="http://schemas.openxmlformats.org/officeDocument/2006/relationships/customXml" Target="../ink/ink188.xml"/><Relationship Id="rId51" Type="http://schemas.openxmlformats.org/officeDocument/2006/relationships/image" Target="../media/image171.png"/><Relationship Id="rId72" Type="http://schemas.openxmlformats.org/officeDocument/2006/relationships/image" Target="../media/image181.png"/><Relationship Id="rId93" Type="http://schemas.openxmlformats.org/officeDocument/2006/relationships/customXml" Target="../ink/ink230.xml"/><Relationship Id="rId98" Type="http://schemas.openxmlformats.org/officeDocument/2006/relationships/image" Target="../media/image194.png"/><Relationship Id="rId3" Type="http://schemas.openxmlformats.org/officeDocument/2006/relationships/image" Target="../media/image16.png"/><Relationship Id="rId25" Type="http://schemas.openxmlformats.org/officeDocument/2006/relationships/image" Target="../media/image129.png"/><Relationship Id="rId46" Type="http://schemas.openxmlformats.org/officeDocument/2006/relationships/customXml" Target="../ink/ink207.xml"/><Relationship Id="rId67" Type="http://schemas.openxmlformats.org/officeDocument/2006/relationships/customXml" Target="../ink/ink217.xml"/><Relationship Id="rId116" Type="http://schemas.openxmlformats.org/officeDocument/2006/relationships/image" Target="../media/image203.png"/><Relationship Id="rId20" Type="http://schemas.openxmlformats.org/officeDocument/2006/relationships/customXml" Target="../ink/ink194.xml"/><Relationship Id="rId41" Type="http://schemas.openxmlformats.org/officeDocument/2006/relationships/image" Target="../media/image166.png"/><Relationship Id="rId62" Type="http://schemas.openxmlformats.org/officeDocument/2006/relationships/image" Target="../media/image176.png"/><Relationship Id="rId83" Type="http://schemas.openxmlformats.org/officeDocument/2006/relationships/customXml" Target="../ink/ink225.xml"/><Relationship Id="rId88" Type="http://schemas.openxmlformats.org/officeDocument/2006/relationships/image" Target="../media/image189.png"/><Relationship Id="rId111" Type="http://schemas.openxmlformats.org/officeDocument/2006/relationships/customXml" Target="../ink/ink23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customXml" Target="../ink/ink247.xml"/><Relationship Id="rId18" Type="http://schemas.openxmlformats.org/officeDocument/2006/relationships/image" Target="../media/image212.png"/><Relationship Id="rId26" Type="http://schemas.openxmlformats.org/officeDocument/2006/relationships/image" Target="../media/image216.png"/><Relationship Id="rId3" Type="http://schemas.openxmlformats.org/officeDocument/2006/relationships/customXml" Target="../ink/ink242.xml"/><Relationship Id="rId21" Type="http://schemas.openxmlformats.org/officeDocument/2006/relationships/customXml" Target="../ink/ink251.xml"/><Relationship Id="rId7" Type="http://schemas.openxmlformats.org/officeDocument/2006/relationships/customXml" Target="../ink/ink244.xml"/><Relationship Id="rId12" Type="http://schemas.openxmlformats.org/officeDocument/2006/relationships/image" Target="../media/image209.png"/><Relationship Id="rId17" Type="http://schemas.openxmlformats.org/officeDocument/2006/relationships/customXml" Target="../ink/ink249.xml"/><Relationship Id="rId25" Type="http://schemas.openxmlformats.org/officeDocument/2006/relationships/customXml" Target="../ink/ink253.xml"/><Relationship Id="rId2" Type="http://schemas.openxmlformats.org/officeDocument/2006/relationships/image" Target="../media/image164.png"/><Relationship Id="rId16" Type="http://schemas.openxmlformats.org/officeDocument/2006/relationships/image" Target="../media/image211.png"/><Relationship Id="rId20" Type="http://schemas.openxmlformats.org/officeDocument/2006/relationships/image" Target="../media/image213.png"/><Relationship Id="rId29" Type="http://schemas.openxmlformats.org/officeDocument/2006/relationships/customXml" Target="../ink/ink2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customXml" Target="../ink/ink246.xml"/><Relationship Id="rId24" Type="http://schemas.openxmlformats.org/officeDocument/2006/relationships/image" Target="../media/image215.png"/><Relationship Id="rId5" Type="http://schemas.openxmlformats.org/officeDocument/2006/relationships/customXml" Target="../ink/ink243.xml"/><Relationship Id="rId15" Type="http://schemas.openxmlformats.org/officeDocument/2006/relationships/customXml" Target="../ink/ink248.xml"/><Relationship Id="rId23" Type="http://schemas.openxmlformats.org/officeDocument/2006/relationships/customXml" Target="../ink/ink252.xml"/><Relationship Id="rId28" Type="http://schemas.openxmlformats.org/officeDocument/2006/relationships/image" Target="../media/image217.png"/><Relationship Id="rId10" Type="http://schemas.openxmlformats.org/officeDocument/2006/relationships/image" Target="../media/image208.png"/><Relationship Id="rId19" Type="http://schemas.openxmlformats.org/officeDocument/2006/relationships/customXml" Target="../ink/ink250.xml"/><Relationship Id="rId4" Type="http://schemas.openxmlformats.org/officeDocument/2006/relationships/image" Target="../media/image205.png"/><Relationship Id="rId9" Type="http://schemas.openxmlformats.org/officeDocument/2006/relationships/customXml" Target="../ink/ink245.xml"/><Relationship Id="rId14" Type="http://schemas.openxmlformats.org/officeDocument/2006/relationships/image" Target="../media/image210.png"/><Relationship Id="rId22" Type="http://schemas.openxmlformats.org/officeDocument/2006/relationships/image" Target="../media/image214.png"/><Relationship Id="rId27" Type="http://schemas.openxmlformats.org/officeDocument/2006/relationships/customXml" Target="../ink/ink254.xml"/><Relationship Id="rId30" Type="http://schemas.openxmlformats.org/officeDocument/2006/relationships/image" Target="../media/image2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C0B903D-1C14-46F2-B6E9-3F83E4D30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988A3BF-7E35-4C33-BA1D-F5086961B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8211"/>
            <a:ext cx="9144000" cy="1376363"/>
          </a:xfr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蜀汉</a:t>
            </a:r>
            <a:r>
              <a:rPr lang="en-US" altLang="zh-CN" dirty="0"/>
              <a:t>》</a:t>
            </a:r>
            <a:r>
              <a:rPr lang="zh-CN" altLang="en-US" sz="2000" dirty="0"/>
              <a:t>之前</a:t>
            </a:r>
            <a:endParaRPr lang="zh-TW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D60B84-A4C9-4358-924A-651E8FB5E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8647" y="4048187"/>
            <a:ext cx="2614706" cy="423099"/>
          </a:xfrm>
        </p:spPr>
        <p:txBody>
          <a:bodyPr>
            <a:normAutofit/>
          </a:bodyPr>
          <a:lstStyle/>
          <a:p>
            <a:r>
              <a:rPr lang="en-US" altLang="zh-CN" dirty="0"/>
              <a:t>Present by </a:t>
            </a:r>
            <a:r>
              <a:rPr lang="zh-CN" altLang="en-US" dirty="0"/>
              <a:t>丘绎楦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2180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>
            <a:extLst>
              <a:ext uri="{FF2B5EF4-FFF2-40B4-BE49-F238E27FC236}">
                <a16:creationId xmlns:a16="http://schemas.microsoft.com/office/drawing/2014/main" id="{381ED66D-8082-42E3-9268-7E75B8174405}"/>
              </a:ext>
            </a:extLst>
          </p:cNvPr>
          <p:cNvGrpSpPr/>
          <p:nvPr/>
        </p:nvGrpSpPr>
        <p:grpSpPr>
          <a:xfrm>
            <a:off x="2668755" y="2057055"/>
            <a:ext cx="2836440" cy="745560"/>
            <a:chOff x="2668755" y="2057055"/>
            <a:chExt cx="2836440" cy="7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3E516CD5-B13D-4744-AD97-2C223941E0CE}"/>
                    </a:ext>
                  </a:extLst>
                </p14:cNvPr>
                <p14:cNvContentPartPr/>
                <p14:nvPr/>
              </p14:nvContentPartPr>
              <p14:xfrm>
                <a:off x="2679555" y="2146695"/>
                <a:ext cx="108000" cy="1774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3E516CD5-B13D-4744-AD97-2C223941E0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70555" y="2137695"/>
                  <a:ext cx="125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19D45A0-5D55-4131-A83D-28ADED9D3D1A}"/>
                    </a:ext>
                  </a:extLst>
                </p14:cNvPr>
                <p14:cNvContentPartPr/>
                <p14:nvPr/>
              </p14:nvContentPartPr>
              <p14:xfrm>
                <a:off x="2876475" y="2091255"/>
                <a:ext cx="164160" cy="1443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19D45A0-5D55-4131-A83D-28ADED9D3D1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67475" y="2082255"/>
                  <a:ext cx="181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4DFD84E-65FB-4FFF-958B-C28426A54821}"/>
                    </a:ext>
                  </a:extLst>
                </p14:cNvPr>
                <p14:cNvContentPartPr/>
                <p14:nvPr/>
              </p14:nvContentPartPr>
              <p14:xfrm>
                <a:off x="2668755" y="2203935"/>
                <a:ext cx="213840" cy="2494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4DFD84E-65FB-4FFF-958B-C28426A5482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59755" y="2194935"/>
                  <a:ext cx="2314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89FB44A7-710F-46C7-9451-6F07CCE2177F}"/>
                    </a:ext>
                  </a:extLst>
                </p14:cNvPr>
                <p14:cNvContentPartPr/>
                <p14:nvPr/>
              </p14:nvContentPartPr>
              <p14:xfrm>
                <a:off x="2763795" y="2324535"/>
                <a:ext cx="258480" cy="1479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89FB44A7-710F-46C7-9451-6F07CCE217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55155" y="2315535"/>
                  <a:ext cx="276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60E66BD-F094-4CB3-8E06-78A5DCAC3405}"/>
                    </a:ext>
                  </a:extLst>
                </p14:cNvPr>
                <p14:cNvContentPartPr/>
                <p14:nvPr/>
              </p14:nvContentPartPr>
              <p14:xfrm>
                <a:off x="2753355" y="2487615"/>
                <a:ext cx="176760" cy="1558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60E66BD-F094-4CB3-8E06-78A5DCAC340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44355" y="2478615"/>
                  <a:ext cx="194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84B9EF0-4342-4459-B582-CA0AA5A56A82}"/>
                    </a:ext>
                  </a:extLst>
                </p14:cNvPr>
                <p14:cNvContentPartPr/>
                <p14:nvPr/>
              </p14:nvContentPartPr>
              <p14:xfrm>
                <a:off x="2804475" y="2626935"/>
                <a:ext cx="146160" cy="172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84B9EF0-4342-4459-B582-CA0AA5A56A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95475" y="2617935"/>
                  <a:ext cx="163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1B2E1F4-87F5-4E65-8E1E-5955C6BF60D7}"/>
                    </a:ext>
                  </a:extLst>
                </p14:cNvPr>
                <p14:cNvContentPartPr/>
                <p14:nvPr/>
              </p14:nvContentPartPr>
              <p14:xfrm>
                <a:off x="3066195" y="2161095"/>
                <a:ext cx="181800" cy="2433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1B2E1F4-87F5-4E65-8E1E-5955C6BF60D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57555" y="2152455"/>
                  <a:ext cx="1994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530626C6-50F2-4EC3-A9A3-059DC8716B8B}"/>
                    </a:ext>
                  </a:extLst>
                </p14:cNvPr>
                <p14:cNvContentPartPr/>
                <p14:nvPr/>
              </p14:nvContentPartPr>
              <p14:xfrm>
                <a:off x="3004275" y="2390415"/>
                <a:ext cx="126360" cy="2498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530626C6-50F2-4EC3-A9A3-059DC8716B8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95275" y="2381415"/>
                  <a:ext cx="1440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7F087AD-5863-41A8-8336-E2173392F559}"/>
                    </a:ext>
                  </a:extLst>
                </p14:cNvPr>
                <p14:cNvContentPartPr/>
                <p14:nvPr/>
              </p14:nvContentPartPr>
              <p14:xfrm>
                <a:off x="3038475" y="2540175"/>
                <a:ext cx="202680" cy="1404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7F087AD-5863-41A8-8336-E2173392F55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29475" y="2531535"/>
                  <a:ext cx="220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F506002-9622-40E1-AC38-6D4EAA45149C}"/>
                    </a:ext>
                  </a:extLst>
                </p14:cNvPr>
                <p14:cNvContentPartPr/>
                <p14:nvPr/>
              </p14:nvContentPartPr>
              <p14:xfrm>
                <a:off x="3532395" y="2263335"/>
                <a:ext cx="199440" cy="360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F506002-9622-40E1-AC38-6D4EAA4514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23755" y="2254335"/>
                  <a:ext cx="2170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0403027-BD47-4ECF-B6E7-73355B7424F8}"/>
                    </a:ext>
                  </a:extLst>
                </p14:cNvPr>
                <p14:cNvContentPartPr/>
                <p14:nvPr/>
              </p14:nvContentPartPr>
              <p14:xfrm>
                <a:off x="3491355" y="2308695"/>
                <a:ext cx="156960" cy="1699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0403027-BD47-4ECF-B6E7-73355B7424F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82355" y="2299695"/>
                  <a:ext cx="174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50302C5-4978-4EA3-B697-1DBA42F8ED0E}"/>
                    </a:ext>
                  </a:extLst>
                </p14:cNvPr>
                <p14:cNvContentPartPr/>
                <p14:nvPr/>
              </p14:nvContentPartPr>
              <p14:xfrm>
                <a:off x="3570195" y="2395455"/>
                <a:ext cx="141120" cy="1814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50302C5-4978-4EA3-B697-1DBA42F8ED0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61555" y="2386815"/>
                  <a:ext cx="158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742997B-837D-43C7-8826-1DFF56758351}"/>
                    </a:ext>
                  </a:extLst>
                </p14:cNvPr>
                <p14:cNvContentPartPr/>
                <p14:nvPr/>
              </p14:nvContentPartPr>
              <p14:xfrm>
                <a:off x="3612675" y="2557095"/>
                <a:ext cx="114480" cy="136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742997B-837D-43C7-8826-1DFF5675835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03675" y="2548455"/>
                  <a:ext cx="1321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B23E03B-6AA9-48D2-B8C4-EF5B7F91E966}"/>
                    </a:ext>
                  </a:extLst>
                </p14:cNvPr>
                <p14:cNvContentPartPr/>
                <p14:nvPr/>
              </p14:nvContentPartPr>
              <p14:xfrm>
                <a:off x="3773235" y="2280255"/>
                <a:ext cx="258480" cy="2682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B23E03B-6AA9-48D2-B8C4-EF5B7F91E9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4235" y="2271255"/>
                  <a:ext cx="2761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53F5FC4-ED55-4591-8DDC-490EF0D9E284}"/>
                    </a:ext>
                  </a:extLst>
                </p14:cNvPr>
                <p14:cNvContentPartPr/>
                <p14:nvPr/>
              </p14:nvContentPartPr>
              <p14:xfrm>
                <a:off x="3886275" y="2161095"/>
                <a:ext cx="33840" cy="2725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53F5FC4-ED55-4591-8DDC-490EF0D9E28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77275" y="2152455"/>
                  <a:ext cx="51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DD767131-ED5F-4861-B5B9-31F0B70856A3}"/>
                    </a:ext>
                  </a:extLst>
                </p14:cNvPr>
                <p14:cNvContentPartPr/>
                <p14:nvPr/>
              </p14:nvContentPartPr>
              <p14:xfrm>
                <a:off x="3849195" y="2430735"/>
                <a:ext cx="119160" cy="2044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DD767131-ED5F-4861-B5B9-31F0B70856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40555" y="2422095"/>
                  <a:ext cx="1368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AD4190E-A8E8-46ED-9299-B25A282AF6F9}"/>
                    </a:ext>
                  </a:extLst>
                </p14:cNvPr>
                <p14:cNvContentPartPr/>
                <p14:nvPr/>
              </p14:nvContentPartPr>
              <p14:xfrm>
                <a:off x="3816795" y="2483295"/>
                <a:ext cx="246960" cy="2152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AD4190E-A8E8-46ED-9299-B25A282AF6F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08155" y="2474655"/>
                  <a:ext cx="264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1D39FAFD-F50E-45BA-A31B-F5EAB15B9D7A}"/>
                    </a:ext>
                  </a:extLst>
                </p14:cNvPr>
                <p14:cNvContentPartPr/>
                <p14:nvPr/>
              </p14:nvContentPartPr>
              <p14:xfrm>
                <a:off x="4349955" y="2187015"/>
                <a:ext cx="224640" cy="547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1D39FAFD-F50E-45BA-A31B-F5EAB15B9D7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40955" y="2178375"/>
                  <a:ext cx="2422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BD0C36F1-E6FC-482C-AFD6-9A776F754367}"/>
                    </a:ext>
                  </a:extLst>
                </p14:cNvPr>
                <p14:cNvContentPartPr/>
                <p14:nvPr/>
              </p14:nvContentPartPr>
              <p14:xfrm>
                <a:off x="4289115" y="2280255"/>
                <a:ext cx="333360" cy="1990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BD0C36F1-E6FC-482C-AFD6-9A776F7543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80115" y="2271255"/>
                  <a:ext cx="3510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772248D-DDD7-4086-94C7-9E904E128B9C}"/>
                    </a:ext>
                  </a:extLst>
                </p14:cNvPr>
                <p14:cNvContentPartPr/>
                <p14:nvPr/>
              </p14:nvContentPartPr>
              <p14:xfrm>
                <a:off x="4342035" y="2373495"/>
                <a:ext cx="222120" cy="288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772248D-DDD7-4086-94C7-9E904E128B9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33395" y="2364495"/>
                  <a:ext cx="239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E524037B-2317-40E1-B8BA-07DF7B21D95D}"/>
                    </a:ext>
                  </a:extLst>
                </p14:cNvPr>
                <p14:cNvContentPartPr/>
                <p14:nvPr/>
              </p14:nvContentPartPr>
              <p14:xfrm>
                <a:off x="4404675" y="2061735"/>
                <a:ext cx="45360" cy="4122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E524037B-2317-40E1-B8BA-07DF7B21D95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95675" y="2052735"/>
                  <a:ext cx="630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91256D47-F0A0-4F40-BE67-53B36664B833}"/>
                    </a:ext>
                  </a:extLst>
                </p14:cNvPr>
                <p14:cNvContentPartPr/>
                <p14:nvPr/>
              </p14:nvContentPartPr>
              <p14:xfrm>
                <a:off x="4448595" y="2057055"/>
                <a:ext cx="102240" cy="4284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91256D47-F0A0-4F40-BE67-53B36664B83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39955" y="2048415"/>
                  <a:ext cx="11988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20948480-4E44-421B-9586-E54C6792A5D1}"/>
                    </a:ext>
                  </a:extLst>
                </p14:cNvPr>
                <p14:cNvContentPartPr/>
                <p14:nvPr/>
              </p14:nvContentPartPr>
              <p14:xfrm>
                <a:off x="4369395" y="2478255"/>
                <a:ext cx="165960" cy="2242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20948480-4E44-421B-9586-E54C6792A5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60755" y="2469615"/>
                  <a:ext cx="183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A28964C0-822E-4E4D-AD22-78421C727246}"/>
                    </a:ext>
                  </a:extLst>
                </p14:cNvPr>
                <p14:cNvContentPartPr/>
                <p14:nvPr/>
              </p14:nvContentPartPr>
              <p14:xfrm>
                <a:off x="4376595" y="2554575"/>
                <a:ext cx="160200" cy="2138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A28964C0-822E-4E4D-AD22-78421C72724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67955" y="2545575"/>
                  <a:ext cx="177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C6A3B8D-08F4-40F7-B975-6697339D52E7}"/>
                    </a:ext>
                  </a:extLst>
                </p14:cNvPr>
                <p14:cNvContentPartPr/>
                <p14:nvPr/>
              </p14:nvContentPartPr>
              <p14:xfrm>
                <a:off x="4402875" y="2675535"/>
                <a:ext cx="151200" cy="903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C6A3B8D-08F4-40F7-B975-6697339D52E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94235" y="2666535"/>
                  <a:ext cx="168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057665D6-9211-4E32-ACAB-0B22B1C39395}"/>
                    </a:ext>
                  </a:extLst>
                </p14:cNvPr>
                <p14:cNvContentPartPr/>
                <p14:nvPr/>
              </p14:nvContentPartPr>
              <p14:xfrm>
                <a:off x="4869795" y="2328855"/>
                <a:ext cx="83160" cy="1306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057665D6-9211-4E32-ACAB-0B22B1C3939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61155" y="2319855"/>
                  <a:ext cx="100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1AFAE92-79AE-403A-B9FA-325B897863CF}"/>
                    </a:ext>
                  </a:extLst>
                </p14:cNvPr>
                <p14:cNvContentPartPr/>
                <p14:nvPr/>
              </p14:nvContentPartPr>
              <p14:xfrm>
                <a:off x="5017395" y="2346135"/>
                <a:ext cx="151560" cy="2113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1AFAE92-79AE-403A-B9FA-325B897863C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08755" y="2337135"/>
                  <a:ext cx="169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7F9A8C1-E38B-47C6-BD6E-502FC750229A}"/>
                    </a:ext>
                  </a:extLst>
                </p14:cNvPr>
                <p14:cNvContentPartPr/>
                <p14:nvPr/>
              </p14:nvContentPartPr>
              <p14:xfrm>
                <a:off x="4910115" y="2538735"/>
                <a:ext cx="165960" cy="1735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7F9A8C1-E38B-47C6-BD6E-502FC750229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01475" y="2529735"/>
                  <a:ext cx="1836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D3ADB2C-AC0F-472E-B42F-C348774958C7}"/>
                    </a:ext>
                  </a:extLst>
                </p14:cNvPr>
                <p14:cNvContentPartPr/>
                <p14:nvPr/>
              </p14:nvContentPartPr>
              <p14:xfrm>
                <a:off x="5068875" y="2611815"/>
                <a:ext cx="23040" cy="1692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D3ADB2C-AC0F-472E-B42F-C348774958C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59875" y="2603175"/>
                  <a:ext cx="406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FDA71BDC-EE5E-448A-9D6C-5C773EEE17AE}"/>
                    </a:ext>
                  </a:extLst>
                </p14:cNvPr>
                <p14:cNvContentPartPr/>
                <p14:nvPr/>
              </p14:nvContentPartPr>
              <p14:xfrm>
                <a:off x="5454795" y="2663655"/>
                <a:ext cx="50400" cy="13896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FDA71BDC-EE5E-448A-9D6C-5C773EEE17A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46155" y="2654655"/>
                  <a:ext cx="6804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0A89EDB4-29AD-4C6D-A0C2-EB153E371083}"/>
              </a:ext>
            </a:extLst>
          </p:cNvPr>
          <p:cNvGrpSpPr/>
          <p:nvPr/>
        </p:nvGrpSpPr>
        <p:grpSpPr>
          <a:xfrm>
            <a:off x="5834595" y="2369175"/>
            <a:ext cx="894960" cy="588960"/>
            <a:chOff x="5834595" y="2369175"/>
            <a:chExt cx="894960" cy="58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BED04B56-70B3-488C-A89E-2B1BA22C7769}"/>
                    </a:ext>
                  </a:extLst>
                </p14:cNvPr>
                <p14:cNvContentPartPr/>
                <p14:nvPr/>
              </p14:nvContentPartPr>
              <p14:xfrm>
                <a:off x="5998395" y="2369175"/>
                <a:ext cx="23040" cy="9756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BED04B56-70B3-488C-A89E-2B1BA22C776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89395" y="2360535"/>
                  <a:ext cx="406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B1B58FDE-4B65-45B0-BEC1-A611ED44519E}"/>
                    </a:ext>
                  </a:extLst>
                </p14:cNvPr>
                <p14:cNvContentPartPr/>
                <p14:nvPr/>
              </p14:nvContentPartPr>
              <p14:xfrm>
                <a:off x="5851515" y="2473935"/>
                <a:ext cx="11160" cy="8820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B1B58FDE-4B65-45B0-BEC1-A611ED44519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42875" y="2464935"/>
                  <a:ext cx="28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2093FE4C-86E1-4D92-BC08-115DCDFE03B8}"/>
                    </a:ext>
                  </a:extLst>
                </p14:cNvPr>
                <p14:cNvContentPartPr/>
                <p14:nvPr/>
              </p14:nvContentPartPr>
              <p14:xfrm>
                <a:off x="5851515" y="2512455"/>
                <a:ext cx="343080" cy="8244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2093FE4C-86E1-4D92-BC08-115DCDFE03B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42875" y="2503455"/>
                  <a:ext cx="360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448FEA30-2034-4966-9E3D-92BBC4E8689A}"/>
                    </a:ext>
                  </a:extLst>
                </p14:cNvPr>
                <p14:cNvContentPartPr/>
                <p14:nvPr/>
              </p14:nvContentPartPr>
              <p14:xfrm>
                <a:off x="5914515" y="2610375"/>
                <a:ext cx="36360" cy="17964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448FEA30-2034-4966-9E3D-92BBC4E8689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05875" y="2601735"/>
                  <a:ext cx="540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6FA21507-E4B0-4A52-BCDB-A74CD7B26094}"/>
                    </a:ext>
                  </a:extLst>
                </p14:cNvPr>
                <p14:cNvContentPartPr/>
                <p14:nvPr/>
              </p14:nvContentPartPr>
              <p14:xfrm>
                <a:off x="5936115" y="2610375"/>
                <a:ext cx="157680" cy="25668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6FA21507-E4B0-4A52-BCDB-A74CD7B2609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27475" y="2601735"/>
                  <a:ext cx="1753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01B15BF-F207-468D-A7D1-3E86BDE6EF77}"/>
                    </a:ext>
                  </a:extLst>
                </p14:cNvPr>
                <p14:cNvContentPartPr/>
                <p14:nvPr/>
              </p14:nvContentPartPr>
              <p14:xfrm>
                <a:off x="5941875" y="2695335"/>
                <a:ext cx="98640" cy="11232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01B15BF-F207-468D-A7D1-3E86BDE6EF7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33235" y="2686695"/>
                  <a:ext cx="116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28A587B7-7C5C-4AAA-883B-D911A118B670}"/>
                    </a:ext>
                  </a:extLst>
                </p14:cNvPr>
                <p14:cNvContentPartPr/>
                <p14:nvPr/>
              </p14:nvContentPartPr>
              <p14:xfrm>
                <a:off x="5834595" y="2853735"/>
                <a:ext cx="294840" cy="6588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28A587B7-7C5C-4AAA-883B-D911A118B67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25595" y="2844735"/>
                  <a:ext cx="3124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BEDAB424-79D7-4604-9CE8-DB6B6673FE2B}"/>
                    </a:ext>
                  </a:extLst>
                </p14:cNvPr>
                <p14:cNvContentPartPr/>
                <p14:nvPr/>
              </p14:nvContentPartPr>
              <p14:xfrm>
                <a:off x="6366675" y="2502735"/>
                <a:ext cx="117000" cy="37692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BEDAB424-79D7-4604-9CE8-DB6B6673FE2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58035" y="2494095"/>
                  <a:ext cx="1346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BB90CF37-50B5-40BD-8459-C443B2C4D114}"/>
                    </a:ext>
                  </a:extLst>
                </p14:cNvPr>
                <p14:cNvContentPartPr/>
                <p14:nvPr/>
              </p14:nvContentPartPr>
              <p14:xfrm>
                <a:off x="6452715" y="2514975"/>
                <a:ext cx="276840" cy="43236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BB90CF37-50B5-40BD-8459-C443B2C4D11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44075" y="2505975"/>
                  <a:ext cx="29448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2DB9D52D-EB90-4B8B-BF2C-DE245E96F3B4}"/>
                    </a:ext>
                  </a:extLst>
                </p14:cNvPr>
                <p14:cNvContentPartPr/>
                <p14:nvPr/>
              </p14:nvContentPartPr>
              <p14:xfrm>
                <a:off x="6490515" y="2664735"/>
                <a:ext cx="160560" cy="4860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2DB9D52D-EB90-4B8B-BF2C-DE245E96F3B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81875" y="2655735"/>
                  <a:ext cx="1782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786CE38-5B87-442C-8938-F971E62E54FF}"/>
                    </a:ext>
                  </a:extLst>
                </p14:cNvPr>
                <p14:cNvContentPartPr/>
                <p14:nvPr/>
              </p14:nvContentPartPr>
              <p14:xfrm>
                <a:off x="6485835" y="2750055"/>
                <a:ext cx="182880" cy="3960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786CE38-5B87-442C-8938-F971E62E54F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77195" y="2741055"/>
                  <a:ext cx="200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2DDA00A5-B368-45B6-8DDA-96399C8B311B}"/>
                    </a:ext>
                  </a:extLst>
                </p14:cNvPr>
                <p14:cNvContentPartPr/>
                <p14:nvPr/>
              </p14:nvContentPartPr>
              <p14:xfrm>
                <a:off x="6514275" y="2592015"/>
                <a:ext cx="98280" cy="36612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2DDA00A5-B368-45B6-8DDA-96399C8B311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505635" y="2583375"/>
                  <a:ext cx="115920" cy="38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B15FF17C-63CE-4804-9D44-9A89A2EBC63E}"/>
              </a:ext>
            </a:extLst>
          </p:cNvPr>
          <p:cNvGrpSpPr/>
          <p:nvPr/>
        </p:nvGrpSpPr>
        <p:grpSpPr>
          <a:xfrm>
            <a:off x="6977955" y="2443695"/>
            <a:ext cx="252000" cy="533520"/>
            <a:chOff x="6977955" y="2443695"/>
            <a:chExt cx="252000" cy="53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E406DC43-1B22-43DC-A993-2DC95AB55DC9}"/>
                    </a:ext>
                  </a:extLst>
                </p14:cNvPr>
                <p14:cNvContentPartPr/>
                <p14:nvPr/>
              </p14:nvContentPartPr>
              <p14:xfrm>
                <a:off x="7017915" y="2592015"/>
                <a:ext cx="69480" cy="6696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E406DC43-1B22-43DC-A993-2DC95AB55DC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09275" y="2583375"/>
                  <a:ext cx="87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C41D6B88-AE27-4657-9139-F71360869665}"/>
                    </a:ext>
                  </a:extLst>
                </p14:cNvPr>
                <p14:cNvContentPartPr/>
                <p14:nvPr/>
              </p14:nvContentPartPr>
              <p14:xfrm>
                <a:off x="7166595" y="2531175"/>
                <a:ext cx="63360" cy="12024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C41D6B88-AE27-4657-9139-F7136086966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7955" y="2522535"/>
                  <a:ext cx="81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451EF22A-E694-4533-8DB7-825C775165AE}"/>
                    </a:ext>
                  </a:extLst>
                </p14:cNvPr>
                <p14:cNvContentPartPr/>
                <p14:nvPr/>
              </p14:nvContentPartPr>
              <p14:xfrm>
                <a:off x="6977955" y="2443695"/>
                <a:ext cx="175680" cy="47916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451EF22A-E694-4533-8DB7-825C775165A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68955" y="2434695"/>
                  <a:ext cx="1933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0BAD6188-F8BA-4E8D-B409-A004D4E7C94C}"/>
                    </a:ext>
                  </a:extLst>
                </p14:cNvPr>
                <p14:cNvContentPartPr/>
                <p14:nvPr/>
              </p14:nvContentPartPr>
              <p14:xfrm>
                <a:off x="7037715" y="2804775"/>
                <a:ext cx="191880" cy="17244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0BAD6188-F8BA-4E8D-B409-A004D4E7C94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29075" y="2796135"/>
                  <a:ext cx="20952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CACCCA21-44C2-47DF-96DB-0A81B0D4DD15}"/>
              </a:ext>
            </a:extLst>
          </p:cNvPr>
          <p:cNvGrpSpPr/>
          <p:nvPr/>
        </p:nvGrpSpPr>
        <p:grpSpPr>
          <a:xfrm>
            <a:off x="7447395" y="2398695"/>
            <a:ext cx="404640" cy="557640"/>
            <a:chOff x="7447395" y="2398695"/>
            <a:chExt cx="404640" cy="55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F527D425-7FCE-4E05-A0DA-BD41AFCE0AA7}"/>
                    </a:ext>
                  </a:extLst>
                </p14:cNvPr>
                <p14:cNvContentPartPr/>
                <p14:nvPr/>
              </p14:nvContentPartPr>
              <p14:xfrm>
                <a:off x="7472595" y="2532255"/>
                <a:ext cx="135360" cy="3204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F527D425-7FCE-4E05-A0DA-BD41AFCE0AA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63595" y="2523255"/>
                  <a:ext cx="153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D6D74175-C6F4-4238-A0CD-14AC1AEA1132}"/>
                    </a:ext>
                  </a:extLst>
                </p14:cNvPr>
                <p14:cNvContentPartPr/>
                <p14:nvPr/>
              </p14:nvContentPartPr>
              <p14:xfrm>
                <a:off x="7503195" y="2563575"/>
                <a:ext cx="38160" cy="31608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D6D74175-C6F4-4238-A0CD-14AC1AEA113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94195" y="2554935"/>
                  <a:ext cx="558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402944C4-A8EB-4B02-A46E-447C0722258A}"/>
                    </a:ext>
                  </a:extLst>
                </p14:cNvPr>
                <p14:cNvContentPartPr/>
                <p14:nvPr/>
              </p14:nvContentPartPr>
              <p14:xfrm>
                <a:off x="7447395" y="2840775"/>
                <a:ext cx="130680" cy="5616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402944C4-A8EB-4B02-A46E-447C0722258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8395" y="2831775"/>
                  <a:ext cx="1483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7255FC1E-6DDA-4B69-A20C-55E7F311716B}"/>
                    </a:ext>
                  </a:extLst>
                </p14:cNvPr>
                <p14:cNvContentPartPr/>
                <p14:nvPr/>
              </p14:nvContentPartPr>
              <p14:xfrm>
                <a:off x="7614795" y="2559615"/>
                <a:ext cx="237240" cy="34272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7255FC1E-6DDA-4B69-A20C-55E7F311716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05795" y="2550975"/>
                  <a:ext cx="2548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E11A0FBB-6D54-46D2-BF6F-1A3D5CF336C1}"/>
                    </a:ext>
                  </a:extLst>
                </p14:cNvPr>
                <p14:cNvContentPartPr/>
                <p14:nvPr/>
              </p14:nvContentPartPr>
              <p14:xfrm>
                <a:off x="7555755" y="2398695"/>
                <a:ext cx="225360" cy="55764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E11A0FBB-6D54-46D2-BF6F-1A3D5CF336C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546755" y="2390055"/>
                  <a:ext cx="243000" cy="57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189F40AE-7990-4040-AD31-C66EF78EE4FC}"/>
              </a:ext>
            </a:extLst>
          </p:cNvPr>
          <p:cNvGrpSpPr/>
          <p:nvPr/>
        </p:nvGrpSpPr>
        <p:grpSpPr>
          <a:xfrm>
            <a:off x="4438515" y="3726015"/>
            <a:ext cx="421560" cy="568080"/>
            <a:chOff x="4438515" y="3726015"/>
            <a:chExt cx="421560" cy="56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0D44A6D6-EA9C-4093-963D-AFA21E989395}"/>
                    </a:ext>
                  </a:extLst>
                </p14:cNvPr>
                <p14:cNvContentPartPr/>
                <p14:nvPr/>
              </p14:nvContentPartPr>
              <p14:xfrm>
                <a:off x="4438515" y="3726015"/>
                <a:ext cx="203760" cy="19332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0D44A6D6-EA9C-4093-963D-AFA21E98939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29515" y="3717015"/>
                  <a:ext cx="2214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6C94521A-1047-4BA3-948F-0F8A3115E557}"/>
                    </a:ext>
                  </a:extLst>
                </p14:cNvPr>
                <p14:cNvContentPartPr/>
                <p14:nvPr/>
              </p14:nvContentPartPr>
              <p14:xfrm>
                <a:off x="4480995" y="3792255"/>
                <a:ext cx="279000" cy="22248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6C94521A-1047-4BA3-948F-0F8A3115E55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72355" y="3783255"/>
                  <a:ext cx="2966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76B17E1F-7E3B-4449-A2DB-9087BF5A7FBC}"/>
                    </a:ext>
                  </a:extLst>
                </p14:cNvPr>
                <p14:cNvContentPartPr/>
                <p14:nvPr/>
              </p14:nvContentPartPr>
              <p14:xfrm>
                <a:off x="4547595" y="3872535"/>
                <a:ext cx="312480" cy="14616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76B17E1F-7E3B-4449-A2DB-9087BF5A7FB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38955" y="3863535"/>
                  <a:ext cx="330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FDD89D70-F334-46E5-9E4B-EB7368577BEB}"/>
                    </a:ext>
                  </a:extLst>
                </p14:cNvPr>
                <p14:cNvContentPartPr/>
                <p14:nvPr/>
              </p14:nvContentPartPr>
              <p14:xfrm>
                <a:off x="4516275" y="4044975"/>
                <a:ext cx="279720" cy="17316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FDD89D70-F334-46E5-9E4B-EB7368577BE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07275" y="4035975"/>
                  <a:ext cx="297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B715C3A8-1111-4600-BB61-1AD05DE0EF30}"/>
                    </a:ext>
                  </a:extLst>
                </p14:cNvPr>
                <p14:cNvContentPartPr/>
                <p14:nvPr/>
              </p14:nvContentPartPr>
              <p14:xfrm>
                <a:off x="4606995" y="4129215"/>
                <a:ext cx="137160" cy="1584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B715C3A8-1111-4600-BB61-1AD05DE0EF3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97995" y="4120575"/>
                  <a:ext cx="154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768F2B32-3E2D-4F60-B9F5-AA2DE48D0AA0}"/>
                    </a:ext>
                  </a:extLst>
                </p14:cNvPr>
                <p14:cNvContentPartPr/>
                <p14:nvPr/>
              </p14:nvContentPartPr>
              <p14:xfrm>
                <a:off x="4554075" y="4092855"/>
                <a:ext cx="194760" cy="20124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768F2B32-3E2D-4F60-B9F5-AA2DE48D0AA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45075" y="4084215"/>
                  <a:ext cx="212400" cy="21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64C9FB3E-19E1-474B-A2C5-7215551599B4}"/>
                  </a:ext>
                </a:extLst>
              </p14:cNvPr>
              <p14:cNvContentPartPr/>
              <p14:nvPr/>
            </p14:nvContentPartPr>
            <p14:xfrm>
              <a:off x="5158155" y="4207335"/>
              <a:ext cx="86040" cy="132120"/>
            </p14:xfrm>
          </p:contentPart>
        </mc:Choice>
        <mc:Fallback xmlns=""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64C9FB3E-19E1-474B-A2C5-7215551599B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149515" y="4198335"/>
                <a:ext cx="103680" cy="14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D4F89B01-C254-4062-B76E-A48313FBC228}"/>
              </a:ext>
            </a:extLst>
          </p:cNvPr>
          <p:cNvGrpSpPr/>
          <p:nvPr/>
        </p:nvGrpSpPr>
        <p:grpSpPr>
          <a:xfrm>
            <a:off x="5602395" y="3975495"/>
            <a:ext cx="279360" cy="439920"/>
            <a:chOff x="5602395" y="3975495"/>
            <a:chExt cx="27936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06BAA08F-9D68-4CFB-8F88-A6F086B67A0B}"/>
                    </a:ext>
                  </a:extLst>
                </p14:cNvPr>
                <p14:cNvContentPartPr/>
                <p14:nvPr/>
              </p14:nvContentPartPr>
              <p14:xfrm>
                <a:off x="5602395" y="3975495"/>
                <a:ext cx="33840" cy="20088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06BAA08F-9D68-4CFB-8F88-A6F086B67A0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93395" y="3966855"/>
                  <a:ext cx="514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145149D7-204C-4B89-B4D5-C1A091E04857}"/>
                    </a:ext>
                  </a:extLst>
                </p14:cNvPr>
                <p14:cNvContentPartPr/>
                <p14:nvPr/>
              </p14:nvContentPartPr>
              <p14:xfrm>
                <a:off x="5608515" y="4014375"/>
                <a:ext cx="273240" cy="20520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145149D7-204C-4B89-B4D5-C1A091E0485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99875" y="4005375"/>
                  <a:ext cx="2908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20BE3A0B-D06C-45E1-8F5E-8667EA9EFCF4}"/>
                    </a:ext>
                  </a:extLst>
                </p14:cNvPr>
                <p14:cNvContentPartPr/>
                <p14:nvPr/>
              </p14:nvContentPartPr>
              <p14:xfrm>
                <a:off x="5683035" y="4188255"/>
                <a:ext cx="171360" cy="2808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20BE3A0B-D06C-45E1-8F5E-8667EA9EFCF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74395" y="4179615"/>
                  <a:ext cx="189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D9C9E976-46C5-40FC-AB27-D6D1F3F7B0B9}"/>
                    </a:ext>
                  </a:extLst>
                </p14:cNvPr>
                <p14:cNvContentPartPr/>
                <p14:nvPr/>
              </p14:nvContentPartPr>
              <p14:xfrm>
                <a:off x="5632275" y="4253415"/>
                <a:ext cx="203400" cy="16200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D9C9E976-46C5-40FC-AB27-D6D1F3F7B0B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23275" y="4244415"/>
                  <a:ext cx="22104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6A0C4A5B-DC25-40BA-85E0-36CD30CA67E4}"/>
              </a:ext>
            </a:extLst>
          </p:cNvPr>
          <p:cNvGrpSpPr/>
          <p:nvPr/>
        </p:nvGrpSpPr>
        <p:grpSpPr>
          <a:xfrm>
            <a:off x="6120075" y="3914655"/>
            <a:ext cx="277920" cy="457920"/>
            <a:chOff x="6120075" y="3914655"/>
            <a:chExt cx="277920" cy="45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E165199D-3D04-4392-B93E-0016AE7DF98A}"/>
                    </a:ext>
                  </a:extLst>
                </p14:cNvPr>
                <p14:cNvContentPartPr/>
                <p14:nvPr/>
              </p14:nvContentPartPr>
              <p14:xfrm>
                <a:off x="6144915" y="3914655"/>
                <a:ext cx="70200" cy="16668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E165199D-3D04-4392-B93E-0016AE7DF98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36275" y="3906015"/>
                  <a:ext cx="87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FE20785C-E837-41FA-958D-B323225B29D3}"/>
                    </a:ext>
                  </a:extLst>
                </p14:cNvPr>
                <p14:cNvContentPartPr/>
                <p14:nvPr/>
              </p14:nvContentPartPr>
              <p14:xfrm>
                <a:off x="6167595" y="3984855"/>
                <a:ext cx="230400" cy="12816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FE20785C-E837-41FA-958D-B323225B29D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58595" y="3975855"/>
                  <a:ext cx="248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D8984FC4-A3F2-46FD-840E-E2919108BE09}"/>
                    </a:ext>
                  </a:extLst>
                </p14:cNvPr>
                <p14:cNvContentPartPr/>
                <p14:nvPr/>
              </p14:nvContentPartPr>
              <p14:xfrm>
                <a:off x="6120075" y="4067655"/>
                <a:ext cx="140760" cy="26748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D8984FC4-A3F2-46FD-840E-E2919108BE0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11435" y="4059015"/>
                  <a:ext cx="1584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219055D1-7325-4D3F-9173-670BDF7472AF}"/>
                    </a:ext>
                  </a:extLst>
                </p14:cNvPr>
                <p14:cNvContentPartPr/>
                <p14:nvPr/>
              </p14:nvContentPartPr>
              <p14:xfrm>
                <a:off x="6180915" y="4233615"/>
                <a:ext cx="189360" cy="13896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219055D1-7325-4D3F-9173-670BDF7472A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172275" y="4224975"/>
                  <a:ext cx="20700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C3FD6183-0344-45A8-B7BA-AE54E98BB34E}"/>
              </a:ext>
            </a:extLst>
          </p:cNvPr>
          <p:cNvGrpSpPr/>
          <p:nvPr/>
        </p:nvGrpSpPr>
        <p:grpSpPr>
          <a:xfrm>
            <a:off x="6678795" y="3909975"/>
            <a:ext cx="291960" cy="552600"/>
            <a:chOff x="6678795" y="3909975"/>
            <a:chExt cx="29196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5E5A39A4-86DC-40DD-8A99-1D2F368E9C5C}"/>
                    </a:ext>
                  </a:extLst>
                </p14:cNvPr>
                <p14:cNvContentPartPr/>
                <p14:nvPr/>
              </p14:nvContentPartPr>
              <p14:xfrm>
                <a:off x="6678795" y="4053255"/>
                <a:ext cx="291960" cy="2052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5E5A39A4-86DC-40DD-8A99-1D2F368E9C5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669795" y="4044255"/>
                  <a:ext cx="3096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D7DF63A2-89E2-40B6-9B5A-43B3A8B02989}"/>
                    </a:ext>
                  </a:extLst>
                </p14:cNvPr>
                <p14:cNvContentPartPr/>
                <p14:nvPr/>
              </p14:nvContentPartPr>
              <p14:xfrm>
                <a:off x="6715515" y="3909975"/>
                <a:ext cx="192960" cy="36612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D7DF63A2-89E2-40B6-9B5A-43B3A8B0298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06875" y="3900975"/>
                  <a:ext cx="2106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B1B6801E-BA99-4585-8B77-7B357578CA23}"/>
                    </a:ext>
                  </a:extLst>
                </p14:cNvPr>
                <p14:cNvContentPartPr/>
                <p14:nvPr/>
              </p14:nvContentPartPr>
              <p14:xfrm>
                <a:off x="6768795" y="4145775"/>
                <a:ext cx="79560" cy="31680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B1B6801E-BA99-4585-8B77-7B357578CA2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759795" y="4137135"/>
                  <a:ext cx="972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73A64FB1-4439-4F92-9FB8-8A50ECCBCBC5}"/>
                    </a:ext>
                  </a:extLst>
                </p14:cNvPr>
                <p14:cNvContentPartPr/>
                <p14:nvPr/>
              </p14:nvContentPartPr>
              <p14:xfrm>
                <a:off x="6688155" y="4340175"/>
                <a:ext cx="277200" cy="4716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73A64FB1-4439-4F92-9FB8-8A50ECCBCBC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79155" y="4331175"/>
                  <a:ext cx="294840" cy="6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DE4AE7B5-4C2E-4655-ADA1-940374A92244}"/>
                  </a:ext>
                </a:extLst>
              </p14:cNvPr>
              <p14:cNvContentPartPr/>
              <p14:nvPr/>
            </p14:nvContentPartPr>
            <p14:xfrm>
              <a:off x="1915275" y="3277455"/>
              <a:ext cx="498960" cy="528120"/>
            </p14:xfrm>
          </p:contentPart>
        </mc:Choice>
        <mc:Fallback xmlns=""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DE4AE7B5-4C2E-4655-ADA1-940374A9224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906275" y="3268815"/>
                <a:ext cx="51660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9686CDA9-1F30-4809-89AD-42488F8061B7}"/>
                  </a:ext>
                </a:extLst>
              </p14:cNvPr>
              <p14:cNvContentPartPr/>
              <p14:nvPr/>
            </p14:nvContentPartPr>
            <p14:xfrm>
              <a:off x="1933275" y="3422895"/>
              <a:ext cx="360" cy="3240"/>
            </p14:xfrm>
          </p:contentPart>
        </mc:Choice>
        <mc:Fallback xmlns=""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9686CDA9-1F30-4809-89AD-42488F8061B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924275" y="3414255"/>
                <a:ext cx="180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3B1249D3-B4F7-4BCA-976F-FDD0CDCE5EF5}"/>
                  </a:ext>
                </a:extLst>
              </p14:cNvPr>
              <p14:cNvContentPartPr/>
              <p14:nvPr/>
            </p14:nvContentPartPr>
            <p14:xfrm>
              <a:off x="1716195" y="3153615"/>
              <a:ext cx="281880" cy="1061280"/>
            </p14:xfrm>
          </p:contentPart>
        </mc:Choice>
        <mc:Fallback xmlns=""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3B1249D3-B4F7-4BCA-976F-FDD0CDCE5EF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707555" y="3144975"/>
                <a:ext cx="299520" cy="10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EAB83AE8-5190-4034-873F-0C68931004FE}"/>
                  </a:ext>
                </a:extLst>
              </p14:cNvPr>
              <p14:cNvContentPartPr/>
              <p14:nvPr/>
            </p14:nvContentPartPr>
            <p14:xfrm>
              <a:off x="8125635" y="3300135"/>
              <a:ext cx="307440" cy="356040"/>
            </p14:xfrm>
          </p:contentPart>
        </mc:Choice>
        <mc:Fallback xmlns=""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EAB83AE8-5190-4034-873F-0C68931004F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116635" y="3291495"/>
                <a:ext cx="32508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364E2F40-B543-491A-8D42-4BCA6DDE04C4}"/>
                  </a:ext>
                </a:extLst>
              </p14:cNvPr>
              <p14:cNvContentPartPr/>
              <p14:nvPr/>
            </p14:nvContentPartPr>
            <p14:xfrm>
              <a:off x="7657995" y="3168735"/>
              <a:ext cx="976320" cy="2874960"/>
            </p14:xfrm>
          </p:contentPart>
        </mc:Choice>
        <mc:Fallback xmlns=""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364E2F40-B543-491A-8D42-4BCA6DDE04C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648995" y="3160095"/>
                <a:ext cx="993960" cy="28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8213BB7D-29D1-4038-B7BD-1B2C747FFD6F}"/>
              </a:ext>
            </a:extLst>
          </p:cNvPr>
          <p:cNvGrpSpPr/>
          <p:nvPr/>
        </p:nvGrpSpPr>
        <p:grpSpPr>
          <a:xfrm>
            <a:off x="7196835" y="3648255"/>
            <a:ext cx="1128240" cy="2315160"/>
            <a:chOff x="7196835" y="3648255"/>
            <a:chExt cx="1128240" cy="23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118ECDD3-39EE-4972-8EF7-DDB1F18981A8}"/>
                    </a:ext>
                  </a:extLst>
                </p14:cNvPr>
                <p14:cNvContentPartPr/>
                <p14:nvPr/>
              </p14:nvContentPartPr>
              <p14:xfrm>
                <a:off x="7196835" y="3981975"/>
                <a:ext cx="139320" cy="37332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118ECDD3-39EE-4972-8EF7-DDB1F18981A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87835" y="3972975"/>
                  <a:ext cx="1569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6CB18F0B-1ECA-4E21-B74E-899F83F655BC}"/>
                    </a:ext>
                  </a:extLst>
                </p14:cNvPr>
                <p14:cNvContentPartPr/>
                <p14:nvPr/>
              </p14:nvContentPartPr>
              <p14:xfrm>
                <a:off x="7302315" y="4019415"/>
                <a:ext cx="363240" cy="40968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6CB18F0B-1ECA-4E21-B74E-899F83F655B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93675" y="4010415"/>
                  <a:ext cx="3808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64F9C8ED-1B7D-4620-8F1F-47DDAD26BDDD}"/>
                    </a:ext>
                  </a:extLst>
                </p14:cNvPr>
                <p14:cNvContentPartPr/>
                <p14:nvPr/>
              </p14:nvContentPartPr>
              <p14:xfrm>
                <a:off x="7278915" y="4146495"/>
                <a:ext cx="119520" cy="18288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64F9C8ED-1B7D-4620-8F1F-47DDAD26BDD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69915" y="4137495"/>
                  <a:ext cx="1371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7F22425F-3421-4E1B-A808-A09E509F287D}"/>
                    </a:ext>
                  </a:extLst>
                </p14:cNvPr>
                <p14:cNvContentPartPr/>
                <p14:nvPr/>
              </p14:nvContentPartPr>
              <p14:xfrm>
                <a:off x="7269915" y="4158375"/>
                <a:ext cx="153360" cy="22968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7F22425F-3421-4E1B-A808-A09E509F287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61275" y="4149735"/>
                  <a:ext cx="1710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EBF26628-5A40-4515-AB5C-431E14D02EA5}"/>
                    </a:ext>
                  </a:extLst>
                </p14:cNvPr>
                <p14:cNvContentPartPr/>
                <p14:nvPr/>
              </p14:nvContentPartPr>
              <p14:xfrm>
                <a:off x="7269195" y="3648255"/>
                <a:ext cx="1055880" cy="231516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EBF26628-5A40-4515-AB5C-431E14D02EA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260555" y="3639255"/>
                  <a:ext cx="1073520" cy="233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61B8348F-E4F2-46CB-9C3B-0CBE08FD9145}"/>
              </a:ext>
            </a:extLst>
          </p:cNvPr>
          <p:cNvGrpSpPr/>
          <p:nvPr/>
        </p:nvGrpSpPr>
        <p:grpSpPr>
          <a:xfrm>
            <a:off x="1879275" y="3647535"/>
            <a:ext cx="2300040" cy="2776680"/>
            <a:chOff x="1879275" y="3647535"/>
            <a:chExt cx="2300040" cy="27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83C7F457-0359-4BFF-A66C-7BB598B61D0A}"/>
                    </a:ext>
                  </a:extLst>
                </p14:cNvPr>
                <p14:cNvContentPartPr/>
                <p14:nvPr/>
              </p14:nvContentPartPr>
              <p14:xfrm>
                <a:off x="2608635" y="3736455"/>
                <a:ext cx="354600" cy="14364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83C7F457-0359-4BFF-A66C-7BB598B61D0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599995" y="3727455"/>
                  <a:ext cx="372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F119EAEF-26A8-4E84-9B23-EF133456BA12}"/>
                    </a:ext>
                  </a:extLst>
                </p14:cNvPr>
                <p14:cNvContentPartPr/>
                <p14:nvPr/>
              </p14:nvContentPartPr>
              <p14:xfrm>
                <a:off x="2654355" y="3838695"/>
                <a:ext cx="99360" cy="36864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F119EAEF-26A8-4E84-9B23-EF133456BA1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645355" y="3829695"/>
                  <a:ext cx="1170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A91BAA30-06D8-4A07-8422-D94798954D08}"/>
                    </a:ext>
                  </a:extLst>
                </p14:cNvPr>
                <p14:cNvContentPartPr/>
                <p14:nvPr/>
              </p14:nvContentPartPr>
              <p14:xfrm>
                <a:off x="2739675" y="3886215"/>
                <a:ext cx="180000" cy="33048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A91BAA30-06D8-4A07-8422-D94798954D0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730675" y="3877215"/>
                  <a:ext cx="1976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57F13C2F-A9F7-41B4-9C07-3E9FAC549829}"/>
                    </a:ext>
                  </a:extLst>
                </p14:cNvPr>
                <p14:cNvContentPartPr/>
                <p14:nvPr/>
              </p14:nvContentPartPr>
              <p14:xfrm>
                <a:off x="3236475" y="3760935"/>
                <a:ext cx="333360" cy="3924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57F13C2F-A9F7-41B4-9C07-3E9FAC54982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27835" y="3751935"/>
                  <a:ext cx="3510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9818B1E1-9DF1-4592-A276-A8476CEB5FC2}"/>
                    </a:ext>
                  </a:extLst>
                </p14:cNvPr>
                <p14:cNvContentPartPr/>
                <p14:nvPr/>
              </p14:nvContentPartPr>
              <p14:xfrm>
                <a:off x="3250875" y="3839775"/>
                <a:ext cx="324720" cy="10908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9818B1E1-9DF1-4592-A276-A8476CEB5FC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41875" y="3831135"/>
                  <a:ext cx="342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9B30CA93-8102-4E3E-82CD-AB3409B2328A}"/>
                    </a:ext>
                  </a:extLst>
                </p14:cNvPr>
                <p14:cNvContentPartPr/>
                <p14:nvPr/>
              </p14:nvContentPartPr>
              <p14:xfrm>
                <a:off x="3321075" y="3942375"/>
                <a:ext cx="208440" cy="4284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9B30CA93-8102-4E3E-82CD-AB3409B2328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12435" y="3933375"/>
                  <a:ext cx="2260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2F9D74F5-36D4-4303-B9E2-CC50C35738B1}"/>
                    </a:ext>
                  </a:extLst>
                </p14:cNvPr>
                <p14:cNvContentPartPr/>
                <p14:nvPr/>
              </p14:nvContentPartPr>
              <p14:xfrm>
                <a:off x="3244755" y="3997815"/>
                <a:ext cx="291240" cy="9036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2F9D74F5-36D4-4303-B9E2-CC50C35738B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235755" y="3989175"/>
                  <a:ext cx="308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C00C25DF-55E6-4459-A450-2C3992579977}"/>
                    </a:ext>
                  </a:extLst>
                </p14:cNvPr>
                <p14:cNvContentPartPr/>
                <p14:nvPr/>
              </p14:nvContentPartPr>
              <p14:xfrm>
                <a:off x="3279675" y="4053975"/>
                <a:ext cx="227160" cy="6192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C00C25DF-55E6-4459-A450-2C399257997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70675" y="4045335"/>
                  <a:ext cx="2448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7A10B30E-9AF1-49F8-9854-10C64805A538}"/>
                    </a:ext>
                  </a:extLst>
                </p14:cNvPr>
                <p14:cNvContentPartPr/>
                <p14:nvPr/>
              </p14:nvContentPartPr>
              <p14:xfrm>
                <a:off x="3280755" y="4113015"/>
                <a:ext cx="217800" cy="5220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7A10B30E-9AF1-49F8-9854-10C64805A53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71755" y="4104375"/>
                  <a:ext cx="2354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B861123B-C293-417A-80F1-B01B2605FAF9}"/>
                    </a:ext>
                  </a:extLst>
                </p14:cNvPr>
                <p14:cNvContentPartPr/>
                <p14:nvPr/>
              </p14:nvContentPartPr>
              <p14:xfrm>
                <a:off x="3330795" y="3647535"/>
                <a:ext cx="124560" cy="70452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B861123B-C293-417A-80F1-B01B2605FAF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22155" y="3638535"/>
                  <a:ext cx="14220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D712082A-3C51-4B05-BA07-9681F7336977}"/>
                    </a:ext>
                  </a:extLst>
                </p14:cNvPr>
                <p14:cNvContentPartPr/>
                <p14:nvPr/>
              </p14:nvContentPartPr>
              <p14:xfrm>
                <a:off x="3781875" y="3739335"/>
                <a:ext cx="201240" cy="22860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D712082A-3C51-4B05-BA07-9681F733697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72875" y="3730695"/>
                  <a:ext cx="2188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BB8A9C2F-EF35-4398-A127-0BEA04C89F76}"/>
                    </a:ext>
                  </a:extLst>
                </p14:cNvPr>
                <p14:cNvContentPartPr/>
                <p14:nvPr/>
              </p14:nvContentPartPr>
              <p14:xfrm>
                <a:off x="3849915" y="3885495"/>
                <a:ext cx="37440" cy="33588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BB8A9C2F-EF35-4398-A127-0BEA04C89F7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41275" y="3876855"/>
                  <a:ext cx="550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6C27C255-02D0-4F5E-A603-2482122B628D}"/>
                    </a:ext>
                  </a:extLst>
                </p14:cNvPr>
                <p14:cNvContentPartPr/>
                <p14:nvPr/>
              </p14:nvContentPartPr>
              <p14:xfrm>
                <a:off x="3953595" y="3804495"/>
                <a:ext cx="26280" cy="30888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6C27C255-02D0-4F5E-A603-2482122B628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44955" y="3795855"/>
                  <a:ext cx="439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03E8545E-0C43-4502-A099-2328B05194BA}"/>
                    </a:ext>
                  </a:extLst>
                </p14:cNvPr>
                <p14:cNvContentPartPr/>
                <p14:nvPr/>
              </p14:nvContentPartPr>
              <p14:xfrm>
                <a:off x="3980595" y="3771015"/>
                <a:ext cx="184680" cy="39384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03E8545E-0C43-4502-A099-2328B05194B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71955" y="3762375"/>
                  <a:ext cx="2023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B5D36D0F-4FC9-4BED-BEC0-13F85E564C58}"/>
                    </a:ext>
                  </a:extLst>
                </p14:cNvPr>
                <p14:cNvContentPartPr/>
                <p14:nvPr/>
              </p14:nvContentPartPr>
              <p14:xfrm>
                <a:off x="4000395" y="3994575"/>
                <a:ext cx="125280" cy="9972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B5D36D0F-4FC9-4BED-BEC0-13F85E564C5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991755" y="3985575"/>
                  <a:ext cx="142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70516AEC-9A8E-433E-BB1C-C14DDB2D8BA6}"/>
                    </a:ext>
                  </a:extLst>
                </p14:cNvPr>
                <p14:cNvContentPartPr/>
                <p14:nvPr/>
              </p14:nvContentPartPr>
              <p14:xfrm>
                <a:off x="3945315" y="4141455"/>
                <a:ext cx="234000" cy="1944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70516AEC-9A8E-433E-BB1C-C14DDB2D8BA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936315" y="4132815"/>
                  <a:ext cx="251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69C6987D-1359-45CF-BD4B-3D4BEC155FB7}"/>
                    </a:ext>
                  </a:extLst>
                </p14:cNvPr>
                <p14:cNvContentPartPr/>
                <p14:nvPr/>
              </p14:nvContentPartPr>
              <p14:xfrm>
                <a:off x="3949275" y="4186815"/>
                <a:ext cx="200160" cy="11088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69C6987D-1359-45CF-BD4B-3D4BEC155FB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940635" y="4178175"/>
                  <a:ext cx="217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AA52EF2A-B34D-4FE4-86E5-5EC6FD672DA9}"/>
                    </a:ext>
                  </a:extLst>
                </p14:cNvPr>
                <p14:cNvContentPartPr/>
                <p14:nvPr/>
              </p14:nvContentPartPr>
              <p14:xfrm>
                <a:off x="1975395" y="3794775"/>
                <a:ext cx="1088280" cy="262944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AA52EF2A-B34D-4FE4-86E5-5EC6FD672DA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66755" y="3786135"/>
                  <a:ext cx="1105920" cy="26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FC87426E-822F-4BEF-9536-2590E74042E8}"/>
                    </a:ext>
                  </a:extLst>
                </p14:cNvPr>
                <p14:cNvContentPartPr/>
                <p14:nvPr/>
              </p14:nvContentPartPr>
              <p14:xfrm>
                <a:off x="1879275" y="4176735"/>
                <a:ext cx="855360" cy="222372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FC87426E-822F-4BEF-9536-2590E74042E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870275" y="4168095"/>
                  <a:ext cx="873000" cy="224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04BA9DDD-64BD-4528-B1B1-672D706ED7D0}"/>
                  </a:ext>
                </a:extLst>
              </p14:cNvPr>
              <p14:cNvContentPartPr/>
              <p14:nvPr/>
            </p14:nvContentPartPr>
            <p14:xfrm>
              <a:off x="1834995" y="1359375"/>
              <a:ext cx="6761520" cy="2040480"/>
            </p14:xfrm>
          </p:contentPart>
        </mc:Choice>
        <mc:Fallback xmlns=""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04BA9DDD-64BD-4528-B1B1-672D706ED7D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826355" y="1350735"/>
                <a:ext cx="6779160" cy="20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C36FB792-9CB5-4B9B-822D-AED3669749CE}"/>
                  </a:ext>
                </a:extLst>
              </p14:cNvPr>
              <p14:cNvContentPartPr/>
              <p14:nvPr/>
            </p14:nvContentPartPr>
            <p14:xfrm>
              <a:off x="7985595" y="4052535"/>
              <a:ext cx="348840" cy="1286640"/>
            </p14:xfrm>
          </p:contentPart>
        </mc:Choice>
        <mc:Fallback xmlns=""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C36FB792-9CB5-4B9B-822D-AED3669749CE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976595" y="4043535"/>
                <a:ext cx="366480" cy="13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47C0CCAF-86AF-481A-8C97-F666042B5608}"/>
                  </a:ext>
                </a:extLst>
              </p14:cNvPr>
              <p14:cNvContentPartPr/>
              <p14:nvPr/>
            </p14:nvContentPartPr>
            <p14:xfrm>
              <a:off x="2819235" y="5296695"/>
              <a:ext cx="4725000" cy="308160"/>
            </p14:xfrm>
          </p:contentPart>
        </mc:Choice>
        <mc:Fallback xmlns=""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47C0CCAF-86AF-481A-8C97-F666042B5608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810235" y="5287695"/>
                <a:ext cx="47426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78A52792-351D-460A-9D14-B10B085F2349}"/>
                  </a:ext>
                </a:extLst>
              </p14:cNvPr>
              <p14:cNvContentPartPr/>
              <p14:nvPr/>
            </p14:nvContentPartPr>
            <p14:xfrm>
              <a:off x="2006715" y="4767135"/>
              <a:ext cx="319320" cy="754920"/>
            </p14:xfrm>
          </p:contentPart>
        </mc:Choice>
        <mc:Fallback xmlns=""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78A52792-351D-460A-9D14-B10B085F2349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997715" y="4758495"/>
                <a:ext cx="336960" cy="77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8235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6202393-854A-496A-856E-DAA0EA4F3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02" y="1704976"/>
            <a:ext cx="4356824" cy="43568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337FD7-85BB-4078-9226-DA6B3A88C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76" y="1704976"/>
            <a:ext cx="3861524" cy="38615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BA5C663A-2C25-4EC5-9246-3B63D9D2FB54}"/>
                  </a:ext>
                </a:extLst>
              </p14:cNvPr>
              <p14:cNvContentPartPr/>
              <p14:nvPr/>
            </p14:nvContentPartPr>
            <p14:xfrm>
              <a:off x="3234075" y="1947615"/>
              <a:ext cx="254160" cy="24912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BA5C663A-2C25-4EC5-9246-3B63D9D2FB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5435" y="1938615"/>
                <a:ext cx="271800" cy="26676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69C0451-7B46-4374-8814-0AEF9031F434}"/>
              </a:ext>
            </a:extLst>
          </p:cNvPr>
          <p:cNvSpPr txBox="1"/>
          <p:nvPr/>
        </p:nvSpPr>
        <p:spPr>
          <a:xfrm>
            <a:off x="3496584" y="176294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只欠东风，咋整</a:t>
            </a:r>
            <a:endParaRPr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D18799B0-41CA-41B0-80EE-461847E80E44}"/>
                  </a:ext>
                </a:extLst>
              </p14:cNvPr>
              <p14:cNvContentPartPr/>
              <p14:nvPr/>
            </p14:nvContentPartPr>
            <p14:xfrm>
              <a:off x="3415155" y="1356495"/>
              <a:ext cx="1919160" cy="115488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D18799B0-41CA-41B0-80EE-461847E80E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06155" y="1347855"/>
                <a:ext cx="1936800" cy="11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766C03F9-2B8B-41BB-9019-81F8E80C1439}"/>
                  </a:ext>
                </a:extLst>
              </p14:cNvPr>
              <p14:cNvContentPartPr/>
              <p14:nvPr/>
            </p14:nvContentPartPr>
            <p14:xfrm>
              <a:off x="6423675" y="1301415"/>
              <a:ext cx="1611720" cy="125028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766C03F9-2B8B-41BB-9019-81F8E80C14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15035" y="1292415"/>
                <a:ext cx="1629360" cy="126792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7BFC5961-1B33-45A4-A61A-4E34D2BB00EB}"/>
              </a:ext>
            </a:extLst>
          </p:cNvPr>
          <p:cNvSpPr txBox="1"/>
          <p:nvPr/>
        </p:nvSpPr>
        <p:spPr>
          <a:xfrm rot="20223802">
            <a:off x="6663983" y="16653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可以借啊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511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6C65A0E-8CEE-4149-A5C7-D218C2810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61654">
            <a:off x="6618048" y="2406298"/>
            <a:ext cx="2857500" cy="285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EBF7EB-A0D5-4CCF-9922-B35F4EF0B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87738">
            <a:off x="7787634" y="4064598"/>
            <a:ext cx="3229698" cy="32296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92A4FB-686C-46A0-8465-D68A27015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87738">
            <a:off x="8911428" y="3197073"/>
            <a:ext cx="2982080" cy="29820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A6D92A-BD40-4E63-94FC-C6FE4F0D6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985" flipH="1">
            <a:off x="3917724" y="-397085"/>
            <a:ext cx="2413312" cy="24133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B2356B-044A-4283-A5A6-5EBA19E69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985" flipH="1">
            <a:off x="3376998" y="-123807"/>
            <a:ext cx="2413312" cy="24133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470499-61D1-4358-87FA-A01E771E9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985" flipH="1">
            <a:off x="2710532" y="54221"/>
            <a:ext cx="2413312" cy="24133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9F2A7D6-9BDE-49F4-BBDA-EDE2D12B4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985" flipH="1">
            <a:off x="2044065" y="274160"/>
            <a:ext cx="2413312" cy="24133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F60C6C-5EBA-4E50-A930-D0BD08965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985" flipH="1">
            <a:off x="1397734" y="494100"/>
            <a:ext cx="2413312" cy="2413312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F7DA9B59-6A1F-45CC-89D2-5A95498367E8}"/>
              </a:ext>
            </a:extLst>
          </p:cNvPr>
          <p:cNvGrpSpPr/>
          <p:nvPr/>
        </p:nvGrpSpPr>
        <p:grpSpPr>
          <a:xfrm>
            <a:off x="10429635" y="70740"/>
            <a:ext cx="718200" cy="909000"/>
            <a:chOff x="10429635" y="70740"/>
            <a:chExt cx="718200" cy="90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37C67D0-464E-483B-BC74-4C1A4BE61BDB}"/>
                    </a:ext>
                  </a:extLst>
                </p14:cNvPr>
                <p14:cNvContentPartPr/>
                <p14:nvPr/>
              </p14:nvContentPartPr>
              <p14:xfrm>
                <a:off x="10429635" y="526860"/>
                <a:ext cx="638280" cy="270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37C67D0-464E-483B-BC74-4C1A4BE61BD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420995" y="518220"/>
                  <a:ext cx="655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D796A50-74CD-429F-9229-417B5D78E006}"/>
                    </a:ext>
                  </a:extLst>
                </p14:cNvPr>
                <p14:cNvContentPartPr/>
                <p14:nvPr/>
              </p14:nvContentPartPr>
              <p14:xfrm>
                <a:off x="11046675" y="435060"/>
                <a:ext cx="100800" cy="1260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D796A50-74CD-429F-9229-417B5D78E0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037675" y="426420"/>
                  <a:ext cx="118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4A86A58-2B00-49D4-B09C-2D393EF0E2F2}"/>
                    </a:ext>
                  </a:extLst>
                </p14:cNvPr>
                <p14:cNvContentPartPr/>
                <p14:nvPr/>
              </p14:nvContentPartPr>
              <p14:xfrm>
                <a:off x="10749315" y="146700"/>
                <a:ext cx="47880" cy="8330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4A86A58-2B00-49D4-B09C-2D393EF0E2F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40315" y="138060"/>
                  <a:ext cx="65520" cy="8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F547A64-4ADD-48EF-AB2C-39EE1C6FFCAC}"/>
                    </a:ext>
                  </a:extLst>
                </p14:cNvPr>
                <p14:cNvContentPartPr/>
                <p14:nvPr/>
              </p14:nvContentPartPr>
              <p14:xfrm>
                <a:off x="10719435" y="70740"/>
                <a:ext cx="135360" cy="1249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F547A64-4ADD-48EF-AB2C-39EE1C6FFC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710795" y="61740"/>
                  <a:ext cx="153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5968FFA-3511-4D6A-89BF-27A50EBD2A71}"/>
                    </a:ext>
                  </a:extLst>
                </p14:cNvPr>
                <p14:cNvContentPartPr/>
                <p14:nvPr/>
              </p14:nvContentPartPr>
              <p14:xfrm>
                <a:off x="10589475" y="91980"/>
                <a:ext cx="121320" cy="1159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5968FFA-3511-4D6A-89BF-27A50EBD2A7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80835" y="82980"/>
                  <a:ext cx="138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19CAA73-96C7-4CB8-BF65-FFEE3744B66E}"/>
                    </a:ext>
                  </a:extLst>
                </p14:cNvPr>
                <p14:cNvContentPartPr/>
                <p14:nvPr/>
              </p14:nvContentPartPr>
              <p14:xfrm>
                <a:off x="11035515" y="431100"/>
                <a:ext cx="102960" cy="1728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19CAA73-96C7-4CB8-BF65-FFEE3744B66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026875" y="422460"/>
                  <a:ext cx="120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EB4AF80-39E5-4FC3-AE6B-A83E1A83D167}"/>
                    </a:ext>
                  </a:extLst>
                </p14:cNvPr>
                <p14:cNvContentPartPr/>
                <p14:nvPr/>
              </p14:nvContentPartPr>
              <p14:xfrm>
                <a:off x="11039835" y="521460"/>
                <a:ext cx="108000" cy="234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EB4AF80-39E5-4FC3-AE6B-A83E1A83D16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31195" y="512460"/>
                  <a:ext cx="12564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EA7B9CC-6FB2-44AF-9DDA-67D6C179712F}"/>
              </a:ext>
            </a:extLst>
          </p:cNvPr>
          <p:cNvGrpSpPr/>
          <p:nvPr/>
        </p:nvGrpSpPr>
        <p:grpSpPr>
          <a:xfrm>
            <a:off x="3125235" y="1496340"/>
            <a:ext cx="963000" cy="443160"/>
            <a:chOff x="3125235" y="1496340"/>
            <a:chExt cx="963000" cy="4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D69FA47-E969-4DDE-817A-F97B573F6444}"/>
                    </a:ext>
                  </a:extLst>
                </p14:cNvPr>
                <p14:cNvContentPartPr/>
                <p14:nvPr/>
              </p14:nvContentPartPr>
              <p14:xfrm>
                <a:off x="3125235" y="1701180"/>
                <a:ext cx="369000" cy="2383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D69FA47-E969-4DDE-817A-F97B573F64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16595" y="1692540"/>
                  <a:ext cx="386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6816F6F-29D4-4E5E-A850-4E3095D9E829}"/>
                    </a:ext>
                  </a:extLst>
                </p14:cNvPr>
                <p14:cNvContentPartPr/>
                <p14:nvPr/>
              </p14:nvContentPartPr>
              <p14:xfrm>
                <a:off x="3129195" y="1905300"/>
                <a:ext cx="61560" cy="259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6816F6F-29D4-4E5E-A850-4E3095D9E82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20555" y="1896300"/>
                  <a:ext cx="79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5115BA5-1E1C-4B12-812F-388D663AD16B}"/>
                    </a:ext>
                  </a:extLst>
                </p14:cNvPr>
                <p14:cNvContentPartPr/>
                <p14:nvPr/>
              </p14:nvContentPartPr>
              <p14:xfrm>
                <a:off x="3767835" y="1496340"/>
                <a:ext cx="320400" cy="1584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5115BA5-1E1C-4B12-812F-388D663AD1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58835" y="1487700"/>
                  <a:ext cx="33804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1AFAB66-37D1-4A9E-84DD-163EDA934428}"/>
              </a:ext>
            </a:extLst>
          </p:cNvPr>
          <p:cNvGrpSpPr/>
          <p:nvPr/>
        </p:nvGrpSpPr>
        <p:grpSpPr>
          <a:xfrm>
            <a:off x="4448235" y="1025100"/>
            <a:ext cx="964080" cy="431640"/>
            <a:chOff x="4448235" y="1025100"/>
            <a:chExt cx="96408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E8479E36-5E63-4125-8B89-E18877CADD9E}"/>
                    </a:ext>
                  </a:extLst>
                </p14:cNvPr>
                <p14:cNvContentPartPr/>
                <p14:nvPr/>
              </p14:nvContentPartPr>
              <p14:xfrm>
                <a:off x="4448235" y="1284660"/>
                <a:ext cx="311760" cy="1720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E8479E36-5E63-4125-8B89-E18877CADD9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39235" y="1276020"/>
                  <a:ext cx="329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A37B025-D75E-42E5-97B6-6A07D38211C4}"/>
                    </a:ext>
                  </a:extLst>
                </p14:cNvPr>
                <p14:cNvContentPartPr/>
                <p14:nvPr/>
              </p14:nvContentPartPr>
              <p14:xfrm>
                <a:off x="5051595" y="1025100"/>
                <a:ext cx="360720" cy="2016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A37B025-D75E-42E5-97B6-6A07D38211C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42595" y="1016460"/>
                  <a:ext cx="37836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26EAFC5-DBC0-42D1-8890-35A9CF07D4A6}"/>
              </a:ext>
            </a:extLst>
          </p:cNvPr>
          <p:cNvGrpSpPr/>
          <p:nvPr/>
        </p:nvGrpSpPr>
        <p:grpSpPr>
          <a:xfrm>
            <a:off x="2171955" y="491580"/>
            <a:ext cx="2240280" cy="879120"/>
            <a:chOff x="2171955" y="491580"/>
            <a:chExt cx="2240280" cy="87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91CFCEA-9097-4DA3-8BB3-56E6E260FAC2}"/>
                    </a:ext>
                  </a:extLst>
                </p14:cNvPr>
                <p14:cNvContentPartPr/>
                <p14:nvPr/>
              </p14:nvContentPartPr>
              <p14:xfrm>
                <a:off x="4143675" y="491580"/>
                <a:ext cx="268560" cy="1893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91CFCEA-9097-4DA3-8BB3-56E6E260FAC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34675" y="482940"/>
                  <a:ext cx="2862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8565BD7-FCA7-46D3-9A25-BE93F8A9F74F}"/>
                    </a:ext>
                  </a:extLst>
                </p14:cNvPr>
                <p14:cNvContentPartPr/>
                <p14:nvPr/>
              </p14:nvContentPartPr>
              <p14:xfrm>
                <a:off x="3482355" y="724860"/>
                <a:ext cx="348480" cy="1854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8565BD7-FCA7-46D3-9A25-BE93F8A9F74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73355" y="716220"/>
                  <a:ext cx="366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001FF28-9B1E-48AC-8832-6E2DFFF40621}"/>
                    </a:ext>
                  </a:extLst>
                </p14:cNvPr>
                <p14:cNvContentPartPr/>
                <p14:nvPr/>
              </p14:nvContentPartPr>
              <p14:xfrm>
                <a:off x="2796555" y="909900"/>
                <a:ext cx="366120" cy="2041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001FF28-9B1E-48AC-8832-6E2DFFF4062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87555" y="901260"/>
                  <a:ext cx="3837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983F45C9-453A-44BE-B8F8-7D64DD815037}"/>
                    </a:ext>
                  </a:extLst>
                </p14:cNvPr>
                <p14:cNvContentPartPr/>
                <p14:nvPr/>
              </p14:nvContentPartPr>
              <p14:xfrm>
                <a:off x="2171955" y="1154700"/>
                <a:ext cx="411480" cy="2160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983F45C9-453A-44BE-B8F8-7D64DD81503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62955" y="1145700"/>
                  <a:ext cx="429120" cy="233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2B96C142-24C8-46C4-A858-E95626EC9D8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270" y="-989608"/>
            <a:ext cx="4029416" cy="402941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39E7EB60-9908-4E0B-B7BC-103F72A0423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49" y="3161946"/>
            <a:ext cx="952854" cy="952854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4D5A2A6-1DF9-4C84-815F-B36462AC94B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152" y="586260"/>
            <a:ext cx="4901122" cy="4901122"/>
          </a:xfrm>
          <a:prstGeom prst="rect">
            <a:avLst/>
          </a:prstGeom>
        </p:spPr>
      </p:pic>
      <p:grpSp>
        <p:nvGrpSpPr>
          <p:cNvPr id="45" name="组合 44">
            <a:extLst>
              <a:ext uri="{FF2B5EF4-FFF2-40B4-BE49-F238E27FC236}">
                <a16:creationId xmlns:a16="http://schemas.microsoft.com/office/drawing/2014/main" id="{BD996ED8-8AAE-49E7-B67F-ABD552D68E39}"/>
              </a:ext>
            </a:extLst>
          </p:cNvPr>
          <p:cNvGrpSpPr/>
          <p:nvPr/>
        </p:nvGrpSpPr>
        <p:grpSpPr>
          <a:xfrm>
            <a:off x="3740550" y="1440735"/>
            <a:ext cx="838800" cy="469080"/>
            <a:chOff x="3740550" y="1440735"/>
            <a:chExt cx="83880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8421C9C-2BAE-4A6B-A96D-1583387F5DCE}"/>
                    </a:ext>
                  </a:extLst>
                </p14:cNvPr>
                <p14:cNvContentPartPr/>
                <p14:nvPr/>
              </p14:nvContentPartPr>
              <p14:xfrm>
                <a:off x="3740550" y="1596975"/>
                <a:ext cx="255960" cy="3128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8421C9C-2BAE-4A6B-A96D-1583387F5D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731550" y="1587975"/>
                  <a:ext cx="2736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F3B5001-F354-4DDA-8348-E3D9300DDCA6}"/>
                    </a:ext>
                  </a:extLst>
                </p14:cNvPr>
                <p14:cNvContentPartPr/>
                <p14:nvPr/>
              </p14:nvContentPartPr>
              <p14:xfrm>
                <a:off x="4257870" y="1440735"/>
                <a:ext cx="321480" cy="2203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F3B5001-F354-4DDA-8348-E3D9300DDC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249230" y="1432095"/>
                  <a:ext cx="33912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DCE69D0-401C-4DDF-AF2F-B18333BC0319}"/>
              </a:ext>
            </a:extLst>
          </p:cNvPr>
          <p:cNvGrpSpPr/>
          <p:nvPr/>
        </p:nvGrpSpPr>
        <p:grpSpPr>
          <a:xfrm>
            <a:off x="4922070" y="973815"/>
            <a:ext cx="889920" cy="429120"/>
            <a:chOff x="4922070" y="973815"/>
            <a:chExt cx="8899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E003D82-56E9-49F7-A1EF-A7A7B6A21366}"/>
                    </a:ext>
                  </a:extLst>
                </p14:cNvPr>
                <p14:cNvContentPartPr/>
                <p14:nvPr/>
              </p14:nvContentPartPr>
              <p14:xfrm>
                <a:off x="4922070" y="1205295"/>
                <a:ext cx="309960" cy="1976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E003D82-56E9-49F7-A1EF-A7A7B6A2136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13430" y="1196295"/>
                  <a:ext cx="327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4B24735-B5BE-4F0E-BC29-BD55679670BD}"/>
                    </a:ext>
                  </a:extLst>
                </p14:cNvPr>
                <p14:cNvContentPartPr/>
                <p14:nvPr/>
              </p14:nvContentPartPr>
              <p14:xfrm>
                <a:off x="5495190" y="973815"/>
                <a:ext cx="316800" cy="2268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4B24735-B5BE-4F0E-BC29-BD55679670B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86190" y="965175"/>
                  <a:ext cx="334440" cy="24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AEBB6AAC-56AE-4535-85C0-A94FA09DD31A}"/>
                  </a:ext>
                </a:extLst>
              </p14:cNvPr>
              <p14:cNvContentPartPr/>
              <p14:nvPr/>
            </p14:nvContentPartPr>
            <p14:xfrm>
              <a:off x="2872950" y="1904415"/>
              <a:ext cx="377280" cy="30060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AEBB6AAC-56AE-4535-85C0-A94FA09DD31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863950" y="1895775"/>
                <a:ext cx="394920" cy="31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766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07407E-6 L 0.10729 -4.07407E-6 C 0.15534 -4.07407E-6 0.21471 0.04329 0.21471 0.07848 L 0.21471 0.15718 " pathEditMode="relative" rAng="0" ptsTypes="AAAA">
                                      <p:cBhvr>
                                        <p:cTn id="6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7.40741E-7 L -0.21615 -0.2398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07" y="-1199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-0.24076 -0.2696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44" y="-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梦见大石头从山上滚下来意味着什么- 第一星座网">
            <a:extLst>
              <a:ext uri="{FF2B5EF4-FFF2-40B4-BE49-F238E27FC236}">
                <a16:creationId xmlns:a16="http://schemas.microsoft.com/office/drawing/2014/main" id="{9685ED0A-618D-46D8-B0FC-669C7722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ADED55-605A-4409-ADC6-E775CAD98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77" y="1986827"/>
            <a:ext cx="4499698" cy="44996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86278626-AE8D-44FC-9DA4-996CDC89D451}"/>
                  </a:ext>
                </a:extLst>
              </p14:cNvPr>
              <p14:cNvContentPartPr/>
              <p14:nvPr/>
            </p14:nvContentPartPr>
            <p14:xfrm>
              <a:off x="3382995" y="3887655"/>
              <a:ext cx="212760" cy="3708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86278626-AE8D-44FC-9DA4-996CDC89D4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55" y="3878655"/>
                <a:ext cx="230400" cy="5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83E2BAAF-6A92-4384-AC2C-F36A56A9E0F1}"/>
              </a:ext>
            </a:extLst>
          </p:cNvPr>
          <p:cNvGrpSpPr/>
          <p:nvPr/>
        </p:nvGrpSpPr>
        <p:grpSpPr>
          <a:xfrm>
            <a:off x="5097675" y="4298415"/>
            <a:ext cx="365760" cy="721080"/>
            <a:chOff x="5097675" y="4298415"/>
            <a:chExt cx="365760" cy="72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3C2206A-1D2F-4742-A637-25D7A54AAF63}"/>
                    </a:ext>
                  </a:extLst>
                </p14:cNvPr>
                <p14:cNvContentPartPr/>
                <p14:nvPr/>
              </p14:nvContentPartPr>
              <p14:xfrm>
                <a:off x="5273715" y="4298415"/>
                <a:ext cx="189720" cy="2268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3C2206A-1D2F-4742-A637-25D7A54AAF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64715" y="4289415"/>
                  <a:ext cx="2073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CB9959F-735C-41E9-9558-C701C34F494E}"/>
                    </a:ext>
                  </a:extLst>
                </p14:cNvPr>
                <p14:cNvContentPartPr/>
                <p14:nvPr/>
              </p14:nvContentPartPr>
              <p14:xfrm>
                <a:off x="5221155" y="4435575"/>
                <a:ext cx="221040" cy="5839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CB9959F-735C-41E9-9558-C701C34F494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12155" y="4426575"/>
                  <a:ext cx="2386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FC915F8-172B-4148-8FB4-8033AE7BEF33}"/>
                    </a:ext>
                  </a:extLst>
                </p14:cNvPr>
                <p14:cNvContentPartPr/>
                <p14:nvPr/>
              </p14:nvContentPartPr>
              <p14:xfrm>
                <a:off x="5097675" y="4781535"/>
                <a:ext cx="190080" cy="518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FC915F8-172B-4148-8FB4-8033AE7BEF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88675" y="4772895"/>
                  <a:ext cx="20772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A083AEA-F743-49D0-80F6-B5FA23ECA1F7}"/>
              </a:ext>
            </a:extLst>
          </p:cNvPr>
          <p:cNvGrpSpPr/>
          <p:nvPr/>
        </p:nvGrpSpPr>
        <p:grpSpPr>
          <a:xfrm>
            <a:off x="4591515" y="5152695"/>
            <a:ext cx="2003040" cy="1352880"/>
            <a:chOff x="4591515" y="5152695"/>
            <a:chExt cx="2003040" cy="13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FA8B1AB-BFF9-49AA-92E3-72E79C4AF696}"/>
                    </a:ext>
                  </a:extLst>
                </p14:cNvPr>
                <p14:cNvContentPartPr/>
                <p14:nvPr/>
              </p14:nvContentPartPr>
              <p14:xfrm>
                <a:off x="5786355" y="5326575"/>
                <a:ext cx="360000" cy="2595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FA8B1AB-BFF9-49AA-92E3-72E79C4AF6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77355" y="5317575"/>
                  <a:ext cx="3776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26FAA1F-2878-4120-AF9F-E8A24271097F}"/>
                    </a:ext>
                  </a:extLst>
                </p14:cNvPr>
                <p14:cNvContentPartPr/>
                <p14:nvPr/>
              </p14:nvContentPartPr>
              <p14:xfrm>
                <a:off x="5922795" y="5532855"/>
                <a:ext cx="25560" cy="2026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26FAA1F-2878-4120-AF9F-E8A24271097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13795" y="5524215"/>
                  <a:ext cx="43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C0179BC-9914-4D95-9499-33191A4396AF}"/>
                    </a:ext>
                  </a:extLst>
                </p14:cNvPr>
                <p14:cNvContentPartPr/>
                <p14:nvPr/>
              </p14:nvContentPartPr>
              <p14:xfrm>
                <a:off x="5989395" y="5512695"/>
                <a:ext cx="348120" cy="2804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C0179BC-9914-4D95-9499-33191A4396A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80395" y="5503695"/>
                  <a:ext cx="3657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4C33FFA-FA8D-4723-BC95-54E18E61101D}"/>
                    </a:ext>
                  </a:extLst>
                </p14:cNvPr>
                <p14:cNvContentPartPr/>
                <p14:nvPr/>
              </p14:nvContentPartPr>
              <p14:xfrm>
                <a:off x="6130515" y="5733015"/>
                <a:ext cx="65160" cy="2052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4C33FFA-FA8D-4723-BC95-54E18E61101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21875" y="5724015"/>
                  <a:ext cx="82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837E94E-D99F-4A10-808A-9FBA64A3DA59}"/>
                    </a:ext>
                  </a:extLst>
                </p14:cNvPr>
                <p14:cNvContentPartPr/>
                <p14:nvPr/>
              </p14:nvContentPartPr>
              <p14:xfrm>
                <a:off x="6271275" y="5690175"/>
                <a:ext cx="323280" cy="2790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837E94E-D99F-4A10-808A-9FBA64A3DA5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62275" y="5681175"/>
                  <a:ext cx="3409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B4CE7CB-96B4-47F7-84F0-B0D4072B6CAA}"/>
                    </a:ext>
                  </a:extLst>
                </p14:cNvPr>
                <p14:cNvContentPartPr/>
                <p14:nvPr/>
              </p14:nvContentPartPr>
              <p14:xfrm>
                <a:off x="6400515" y="5915895"/>
                <a:ext cx="86760" cy="2944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B4CE7CB-96B4-47F7-84F0-B0D4072B6CA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91875" y="5907255"/>
                  <a:ext cx="1044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9735444-D3FD-4B4C-8E55-EB9696AD7A50}"/>
                    </a:ext>
                  </a:extLst>
                </p14:cNvPr>
                <p14:cNvContentPartPr/>
                <p14:nvPr/>
              </p14:nvContentPartPr>
              <p14:xfrm>
                <a:off x="5811555" y="6000135"/>
                <a:ext cx="321480" cy="1890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9735444-D3FD-4B4C-8E55-EB9696AD7A5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02555" y="5991495"/>
                  <a:ext cx="339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24F55A7-A4C5-465B-B026-DA04C4A7DD5F}"/>
                    </a:ext>
                  </a:extLst>
                </p14:cNvPr>
                <p14:cNvContentPartPr/>
                <p14:nvPr/>
              </p14:nvContentPartPr>
              <p14:xfrm>
                <a:off x="5939715" y="6151695"/>
                <a:ext cx="117000" cy="1778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24F55A7-A4C5-465B-B026-DA04C4A7DD5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31075" y="6143055"/>
                  <a:ext cx="134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B8C481A-2774-41E8-BE71-D58F9E9392D6}"/>
                    </a:ext>
                  </a:extLst>
                </p14:cNvPr>
                <p14:cNvContentPartPr/>
                <p14:nvPr/>
              </p14:nvContentPartPr>
              <p14:xfrm>
                <a:off x="5658555" y="5801055"/>
                <a:ext cx="235800" cy="2991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B8C481A-2774-41E8-BE71-D58F9E9392D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49915" y="5792055"/>
                  <a:ext cx="2534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2E3239F-8431-44BB-AEE8-FF66ABDB5073}"/>
                    </a:ext>
                  </a:extLst>
                </p14:cNvPr>
                <p14:cNvContentPartPr/>
                <p14:nvPr/>
              </p14:nvContentPartPr>
              <p14:xfrm>
                <a:off x="5510595" y="5462655"/>
                <a:ext cx="262080" cy="1926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2E3239F-8431-44BB-AEE8-FF66ABDB507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01955" y="5453655"/>
                  <a:ext cx="279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D372AAF-3983-444C-BE3F-13007A78E43E}"/>
                    </a:ext>
                  </a:extLst>
                </p14:cNvPr>
                <p14:cNvContentPartPr/>
                <p14:nvPr/>
              </p14:nvContentPartPr>
              <p14:xfrm>
                <a:off x="5597715" y="5583615"/>
                <a:ext cx="100440" cy="2368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D372AAF-3983-444C-BE3F-13007A78E4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89075" y="5574615"/>
                  <a:ext cx="118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BDE1D7C-D548-41AA-A9C9-50D2F2276018}"/>
                    </a:ext>
                  </a:extLst>
                </p14:cNvPr>
                <p14:cNvContentPartPr/>
                <p14:nvPr/>
              </p14:nvContentPartPr>
              <p14:xfrm>
                <a:off x="5578995" y="5152695"/>
                <a:ext cx="305640" cy="1926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BDE1D7C-D548-41AA-A9C9-50D2F227601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69995" y="5143695"/>
                  <a:ext cx="323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0E93341-D568-4CB3-AEC1-B2E0C16D0158}"/>
                    </a:ext>
                  </a:extLst>
                </p14:cNvPr>
                <p14:cNvContentPartPr/>
                <p14:nvPr/>
              </p14:nvContentPartPr>
              <p14:xfrm>
                <a:off x="5721915" y="5281935"/>
                <a:ext cx="37080" cy="2379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0E93341-D568-4CB3-AEC1-B2E0C16D015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13275" y="5272935"/>
                  <a:ext cx="547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150FBE9F-BDDB-4EA8-AC19-BE033CC0CEFC}"/>
                    </a:ext>
                  </a:extLst>
                </p14:cNvPr>
                <p14:cNvContentPartPr/>
                <p14:nvPr/>
              </p14:nvContentPartPr>
              <p14:xfrm>
                <a:off x="4674675" y="5308575"/>
                <a:ext cx="258480" cy="2790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150FBE9F-BDDB-4EA8-AC19-BE033CC0CEF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66035" y="5299935"/>
                  <a:ext cx="2761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F0A0FE3-2086-4D84-9517-A6DC06ADCD8E}"/>
                    </a:ext>
                  </a:extLst>
                </p14:cNvPr>
                <p14:cNvContentPartPr/>
                <p14:nvPr/>
              </p14:nvContentPartPr>
              <p14:xfrm>
                <a:off x="4651275" y="5487135"/>
                <a:ext cx="482040" cy="5288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F0A0FE3-2086-4D84-9517-A6DC06ADCD8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42275" y="5478495"/>
                  <a:ext cx="49968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CCF2CC9-C39D-4815-926B-55DEC31DAF24}"/>
                    </a:ext>
                  </a:extLst>
                </p14:cNvPr>
                <p14:cNvContentPartPr/>
                <p14:nvPr/>
              </p14:nvContentPartPr>
              <p14:xfrm>
                <a:off x="4591515" y="5781975"/>
                <a:ext cx="329040" cy="363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CCF2CC9-C39D-4815-926B-55DEC31DAF2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82875" y="5772975"/>
                  <a:ext cx="346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D45B91E-7819-46D8-93B4-73EFE12B22C4}"/>
                    </a:ext>
                  </a:extLst>
                </p14:cNvPr>
                <p14:cNvContentPartPr/>
                <p14:nvPr/>
              </p14:nvContentPartPr>
              <p14:xfrm>
                <a:off x="4964835" y="5320455"/>
                <a:ext cx="230040" cy="2973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D45B91E-7819-46D8-93B4-73EFE12B22C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56195" y="5311455"/>
                  <a:ext cx="2476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C6C36AAD-21FF-4614-AFC7-3ABABD137509}"/>
                    </a:ext>
                  </a:extLst>
                </p14:cNvPr>
                <p14:cNvContentPartPr/>
                <p14:nvPr/>
              </p14:nvContentPartPr>
              <p14:xfrm>
                <a:off x="5047995" y="5555175"/>
                <a:ext cx="62280" cy="1353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C6C36AAD-21FF-4614-AFC7-3ABABD13750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39355" y="5546175"/>
                  <a:ext cx="79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7E72017-984B-4B1F-9B34-1E54B42C849D}"/>
                    </a:ext>
                  </a:extLst>
                </p14:cNvPr>
                <p14:cNvContentPartPr/>
                <p14:nvPr/>
              </p14:nvContentPartPr>
              <p14:xfrm>
                <a:off x="5279475" y="5581455"/>
                <a:ext cx="205560" cy="2980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7E72017-984B-4B1F-9B34-1E54B42C849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70475" y="5572815"/>
                  <a:ext cx="2232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D9B5298-85F6-4B99-A509-28AB24BFD91B}"/>
                    </a:ext>
                  </a:extLst>
                </p14:cNvPr>
                <p14:cNvContentPartPr/>
                <p14:nvPr/>
              </p14:nvContentPartPr>
              <p14:xfrm>
                <a:off x="5361915" y="5758215"/>
                <a:ext cx="72000" cy="2246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D9B5298-85F6-4B99-A509-28AB24BFD9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53275" y="5749575"/>
                  <a:ext cx="896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789184C-BDFF-477C-A91B-6950BDE13BFE}"/>
                    </a:ext>
                  </a:extLst>
                </p14:cNvPr>
                <p14:cNvContentPartPr/>
                <p14:nvPr/>
              </p14:nvContentPartPr>
              <p14:xfrm>
                <a:off x="5373075" y="5949735"/>
                <a:ext cx="225360" cy="2451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789184C-BDFF-477C-A91B-6950BDE13BF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64435" y="5941095"/>
                  <a:ext cx="243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DBFB5E3D-E3CA-499C-8EE9-F9C283ED2058}"/>
                    </a:ext>
                  </a:extLst>
                </p14:cNvPr>
                <p14:cNvContentPartPr/>
                <p14:nvPr/>
              </p14:nvContentPartPr>
              <p14:xfrm>
                <a:off x="5477115" y="6115695"/>
                <a:ext cx="89280" cy="2080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DBFB5E3D-E3CA-499C-8EE9-F9C283ED205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68475" y="6107055"/>
                  <a:ext cx="106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2BBFA497-AB05-4809-96BC-01517F4DC13C}"/>
                    </a:ext>
                  </a:extLst>
                </p14:cNvPr>
                <p14:cNvContentPartPr/>
                <p14:nvPr/>
              </p14:nvContentPartPr>
              <p14:xfrm>
                <a:off x="5589795" y="6182655"/>
                <a:ext cx="226440" cy="2206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2BBFA497-AB05-4809-96BC-01517F4DC13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81155" y="6174015"/>
                  <a:ext cx="2440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C4E1AE2-F017-467D-976D-793C4C363595}"/>
                    </a:ext>
                  </a:extLst>
                </p14:cNvPr>
                <p14:cNvContentPartPr/>
                <p14:nvPr/>
              </p14:nvContentPartPr>
              <p14:xfrm>
                <a:off x="5667915" y="6328815"/>
                <a:ext cx="86760" cy="1767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C4E1AE2-F017-467D-976D-793C4C3635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59275" y="6319815"/>
                  <a:ext cx="10440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5" name="组合 1024">
            <a:extLst>
              <a:ext uri="{FF2B5EF4-FFF2-40B4-BE49-F238E27FC236}">
                <a16:creationId xmlns:a16="http://schemas.microsoft.com/office/drawing/2014/main" id="{EF57CBF3-6F78-4DE1-BDA8-38089D951F37}"/>
              </a:ext>
            </a:extLst>
          </p:cNvPr>
          <p:cNvGrpSpPr/>
          <p:nvPr/>
        </p:nvGrpSpPr>
        <p:grpSpPr>
          <a:xfrm>
            <a:off x="4003275" y="1724055"/>
            <a:ext cx="1794960" cy="1864080"/>
            <a:chOff x="4003275" y="1724055"/>
            <a:chExt cx="1794960" cy="186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1452873-62F8-4599-95CE-3827D648AFC8}"/>
                    </a:ext>
                  </a:extLst>
                </p14:cNvPr>
                <p14:cNvContentPartPr/>
                <p14:nvPr/>
              </p14:nvContentPartPr>
              <p14:xfrm>
                <a:off x="4598715" y="3047415"/>
                <a:ext cx="204840" cy="2642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1452873-62F8-4599-95CE-3827D648AFC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90075" y="3038415"/>
                  <a:ext cx="2224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26118B6A-9000-4177-AD6F-A631816BFA9E}"/>
                    </a:ext>
                  </a:extLst>
                </p14:cNvPr>
                <p14:cNvContentPartPr/>
                <p14:nvPr/>
              </p14:nvContentPartPr>
              <p14:xfrm>
                <a:off x="4003275" y="1724055"/>
                <a:ext cx="1794960" cy="18640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26118B6A-9000-4177-AD6F-A631816BFA9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94635" y="1715415"/>
                  <a:ext cx="1812600" cy="18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A5309496-C442-4532-9BF3-8B6928657DB6}"/>
                    </a:ext>
                  </a:extLst>
                </p14:cNvPr>
                <p14:cNvContentPartPr/>
                <p14:nvPr/>
              </p14:nvContentPartPr>
              <p14:xfrm>
                <a:off x="4248075" y="2165055"/>
                <a:ext cx="23400" cy="1000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A5309496-C442-4532-9BF3-8B6928657DB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39075" y="2156055"/>
                  <a:ext cx="410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DB8D10F-2FC7-454F-A0E0-E85DFD31D941}"/>
                    </a:ext>
                  </a:extLst>
                </p14:cNvPr>
                <p14:cNvContentPartPr/>
                <p14:nvPr/>
              </p14:nvContentPartPr>
              <p14:xfrm>
                <a:off x="4255275" y="2163615"/>
                <a:ext cx="92160" cy="1155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DB8D10F-2FC7-454F-A0E0-E85DFD31D94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46275" y="2154615"/>
                  <a:ext cx="109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96C842E-855E-4BBF-A782-7F0EC92EB56D}"/>
                    </a:ext>
                  </a:extLst>
                </p14:cNvPr>
                <p14:cNvContentPartPr/>
                <p14:nvPr/>
              </p14:nvContentPartPr>
              <p14:xfrm>
                <a:off x="4275795" y="2075055"/>
                <a:ext cx="182880" cy="1893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96C842E-855E-4BBF-A782-7F0EC92EB5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67155" y="2066055"/>
                  <a:ext cx="200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6F11382-76A9-459D-8E76-EF14DF0CC1A7}"/>
                    </a:ext>
                  </a:extLst>
                </p14:cNvPr>
                <p14:cNvContentPartPr/>
                <p14:nvPr/>
              </p14:nvContentPartPr>
              <p14:xfrm>
                <a:off x="4420875" y="2130495"/>
                <a:ext cx="121680" cy="1015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6F11382-76A9-459D-8E76-EF14DF0CC1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11875" y="2121855"/>
                  <a:ext cx="1393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AEBE335-25BC-442C-9D6C-D6289B48D602}"/>
                    </a:ext>
                  </a:extLst>
                </p14:cNvPr>
                <p14:cNvContentPartPr/>
                <p14:nvPr/>
              </p14:nvContentPartPr>
              <p14:xfrm>
                <a:off x="4421595" y="2238855"/>
                <a:ext cx="61200" cy="3132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AEBE335-25BC-442C-9D6C-D6289B48D60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12955" y="2229855"/>
                  <a:ext cx="78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0A64ACD1-2CCB-42C3-8DCC-6995F7785D45}"/>
                    </a:ext>
                  </a:extLst>
                </p14:cNvPr>
                <p14:cNvContentPartPr/>
                <p14:nvPr/>
              </p14:nvContentPartPr>
              <p14:xfrm>
                <a:off x="4369395" y="2305455"/>
                <a:ext cx="109800" cy="1209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0A64ACD1-2CCB-42C3-8DCC-6995F7785D4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60755" y="2296455"/>
                  <a:ext cx="127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2DF3371-1219-44D4-959E-3EBDDE05A455}"/>
                    </a:ext>
                  </a:extLst>
                </p14:cNvPr>
                <p14:cNvContentPartPr/>
                <p14:nvPr/>
              </p14:nvContentPartPr>
              <p14:xfrm>
                <a:off x="4594395" y="2535135"/>
                <a:ext cx="111960" cy="1130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2DF3371-1219-44D4-959E-3EBDDE05A45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85755" y="2526495"/>
                  <a:ext cx="129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11D6590-5A6A-4810-8DD2-664676FD0A07}"/>
                    </a:ext>
                  </a:extLst>
                </p14:cNvPr>
                <p14:cNvContentPartPr/>
                <p14:nvPr/>
              </p14:nvContentPartPr>
              <p14:xfrm>
                <a:off x="4746315" y="2460975"/>
                <a:ext cx="110880" cy="1753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11D6590-5A6A-4810-8DD2-664676FD0A0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37675" y="2452335"/>
                  <a:ext cx="128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2402190-544F-45AC-9A0A-72FAC3A791C9}"/>
                    </a:ext>
                  </a:extLst>
                </p14:cNvPr>
                <p14:cNvContentPartPr/>
                <p14:nvPr/>
              </p14:nvContentPartPr>
              <p14:xfrm>
                <a:off x="4797075" y="2557815"/>
                <a:ext cx="164160" cy="1112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2402190-544F-45AC-9A0A-72FAC3A791C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88075" y="2549175"/>
                  <a:ext cx="181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C4C604E-B9B7-4587-B86D-4E7448A7D69D}"/>
                    </a:ext>
                  </a:extLst>
                </p14:cNvPr>
                <p14:cNvContentPartPr/>
                <p14:nvPr/>
              </p14:nvContentPartPr>
              <p14:xfrm>
                <a:off x="4805715" y="2694255"/>
                <a:ext cx="81720" cy="972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C4C604E-B9B7-4587-B86D-4E7448A7D69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96715" y="2685255"/>
                  <a:ext cx="99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EC3B4202-1075-417C-A115-CAB890895CA7}"/>
                    </a:ext>
                  </a:extLst>
                </p14:cNvPr>
                <p14:cNvContentPartPr/>
                <p14:nvPr/>
              </p14:nvContentPartPr>
              <p14:xfrm>
                <a:off x="5078595" y="2967135"/>
                <a:ext cx="92520" cy="11304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EC3B4202-1075-417C-A115-CAB890895CA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69955" y="2958135"/>
                  <a:ext cx="110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1205A58-234A-4341-AFBA-0B289846AE13}"/>
                    </a:ext>
                  </a:extLst>
                </p14:cNvPr>
                <p14:cNvContentPartPr/>
                <p14:nvPr/>
              </p14:nvContentPartPr>
              <p14:xfrm>
                <a:off x="5222595" y="2860935"/>
                <a:ext cx="204480" cy="1429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1205A58-234A-4341-AFBA-0B289846AE1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13955" y="2852295"/>
                  <a:ext cx="2221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F181193-D021-46BB-B753-1B5B0D9FE4C5}"/>
                    </a:ext>
                  </a:extLst>
                </p14:cNvPr>
                <p14:cNvContentPartPr/>
                <p14:nvPr/>
              </p14:nvContentPartPr>
              <p14:xfrm>
                <a:off x="5287395" y="3015735"/>
                <a:ext cx="92160" cy="406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F181193-D021-46BB-B753-1B5B0D9FE4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78395" y="3007095"/>
                  <a:ext cx="1098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24" name="墨迹 1023">
                  <a:extLst>
                    <a:ext uri="{FF2B5EF4-FFF2-40B4-BE49-F238E27FC236}">
                      <a16:creationId xmlns:a16="http://schemas.microsoft.com/office/drawing/2014/main" id="{98FBF34F-A8CC-4B28-82CD-75132A7E7C54}"/>
                    </a:ext>
                  </a:extLst>
                </p14:cNvPr>
                <p14:cNvContentPartPr/>
                <p14:nvPr/>
              </p14:nvContentPartPr>
              <p14:xfrm>
                <a:off x="5271195" y="3083775"/>
                <a:ext cx="120240" cy="106560"/>
              </p14:xfrm>
            </p:contentPart>
          </mc:Choice>
          <mc:Fallback xmlns="">
            <p:pic>
              <p:nvPicPr>
                <p:cNvPr id="1024" name="墨迹 1023">
                  <a:extLst>
                    <a:ext uri="{FF2B5EF4-FFF2-40B4-BE49-F238E27FC236}">
                      <a16:creationId xmlns:a16="http://schemas.microsoft.com/office/drawing/2014/main" id="{98FBF34F-A8CC-4B28-82CD-75132A7E7C5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62195" y="3074775"/>
                  <a:ext cx="137880" cy="124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图片 1027">
            <a:extLst>
              <a:ext uri="{FF2B5EF4-FFF2-40B4-BE49-F238E27FC236}">
                <a16:creationId xmlns:a16="http://schemas.microsoft.com/office/drawing/2014/main" id="{91F26BD8-50F4-4376-8478-702A64CBE52A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66" y="492781"/>
            <a:ext cx="3867267" cy="3867267"/>
          </a:xfrm>
          <a:prstGeom prst="rect">
            <a:avLst/>
          </a:prstGeom>
        </p:spPr>
      </p:pic>
      <p:grpSp>
        <p:nvGrpSpPr>
          <p:cNvPr id="1034" name="组合 1033">
            <a:extLst>
              <a:ext uri="{FF2B5EF4-FFF2-40B4-BE49-F238E27FC236}">
                <a16:creationId xmlns:a16="http://schemas.microsoft.com/office/drawing/2014/main" id="{F5929BC6-55A4-4E87-BA2A-A8932E5F2FF6}"/>
              </a:ext>
            </a:extLst>
          </p:cNvPr>
          <p:cNvGrpSpPr/>
          <p:nvPr/>
        </p:nvGrpSpPr>
        <p:grpSpPr>
          <a:xfrm>
            <a:off x="3517995" y="3333255"/>
            <a:ext cx="453240" cy="789840"/>
            <a:chOff x="3517995" y="3333255"/>
            <a:chExt cx="453240" cy="78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C4B8457-096F-4A83-B4E9-ADA4D3018B43}"/>
                    </a:ext>
                  </a:extLst>
                </p14:cNvPr>
                <p14:cNvContentPartPr/>
                <p14:nvPr/>
              </p14:nvContentPartPr>
              <p14:xfrm>
                <a:off x="3593955" y="3372135"/>
                <a:ext cx="249480" cy="3409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C4B8457-096F-4A83-B4E9-ADA4D3018B4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584955" y="3363135"/>
                  <a:ext cx="2671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84EA592-2BDC-4AB5-9C6B-F4FD72CC1905}"/>
                    </a:ext>
                  </a:extLst>
                </p14:cNvPr>
                <p14:cNvContentPartPr/>
                <p14:nvPr/>
              </p14:nvContentPartPr>
              <p14:xfrm>
                <a:off x="3517995" y="3541335"/>
                <a:ext cx="289440" cy="5817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84EA592-2BDC-4AB5-9C6B-F4FD72CC190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508995" y="3532695"/>
                  <a:ext cx="30708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32" name="墨迹 1031">
                  <a:extLst>
                    <a:ext uri="{FF2B5EF4-FFF2-40B4-BE49-F238E27FC236}">
                      <a16:creationId xmlns:a16="http://schemas.microsoft.com/office/drawing/2014/main" id="{640012B4-B88D-4241-A0EE-4BC55DC22B7C}"/>
                    </a:ext>
                  </a:extLst>
                </p14:cNvPr>
                <p14:cNvContentPartPr/>
                <p14:nvPr/>
              </p14:nvContentPartPr>
              <p14:xfrm>
                <a:off x="3753075" y="3333255"/>
                <a:ext cx="207360" cy="378720"/>
              </p14:xfrm>
            </p:contentPart>
          </mc:Choice>
          <mc:Fallback xmlns="">
            <p:pic>
              <p:nvPicPr>
                <p:cNvPr id="1032" name="墨迹 1031">
                  <a:extLst>
                    <a:ext uri="{FF2B5EF4-FFF2-40B4-BE49-F238E27FC236}">
                      <a16:creationId xmlns:a16="http://schemas.microsoft.com/office/drawing/2014/main" id="{640012B4-B88D-4241-A0EE-4BC55DC22B7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744075" y="3324255"/>
                  <a:ext cx="2250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33" name="墨迹 1032">
                  <a:extLst>
                    <a:ext uri="{FF2B5EF4-FFF2-40B4-BE49-F238E27FC236}">
                      <a16:creationId xmlns:a16="http://schemas.microsoft.com/office/drawing/2014/main" id="{B463A0F9-C594-4AEF-B4C5-5FFE21348AE9}"/>
                    </a:ext>
                  </a:extLst>
                </p14:cNvPr>
                <p14:cNvContentPartPr/>
                <p14:nvPr/>
              </p14:nvContentPartPr>
              <p14:xfrm>
                <a:off x="3864675" y="3591375"/>
                <a:ext cx="106560" cy="201600"/>
              </p14:xfrm>
            </p:contentPart>
          </mc:Choice>
          <mc:Fallback xmlns="">
            <p:pic>
              <p:nvPicPr>
                <p:cNvPr id="1033" name="墨迹 1032">
                  <a:extLst>
                    <a:ext uri="{FF2B5EF4-FFF2-40B4-BE49-F238E27FC236}">
                      <a16:creationId xmlns:a16="http://schemas.microsoft.com/office/drawing/2014/main" id="{B463A0F9-C594-4AEF-B4C5-5FFE21348AE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855675" y="3582735"/>
                  <a:ext cx="124200" cy="219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8243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√70以上Minecraft大村庄种子码- Minecraftの画像だけ">
            <a:extLst>
              <a:ext uri="{FF2B5EF4-FFF2-40B4-BE49-F238E27FC236}">
                <a16:creationId xmlns:a16="http://schemas.microsoft.com/office/drawing/2014/main" id="{F9C3F99B-8817-473B-941B-65F7FE81B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9EABD1-EC07-45F7-BFF7-726758A99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63" y="1924592"/>
            <a:ext cx="5014048" cy="5014048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C7AB1BE9-CE55-43D5-9C93-F7AF4713BD03}"/>
              </a:ext>
            </a:extLst>
          </p:cNvPr>
          <p:cNvGrpSpPr/>
          <p:nvPr/>
        </p:nvGrpSpPr>
        <p:grpSpPr>
          <a:xfrm>
            <a:off x="3359955" y="4910055"/>
            <a:ext cx="1561320" cy="1426320"/>
            <a:chOff x="3359955" y="4910055"/>
            <a:chExt cx="1561320" cy="142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44038847-13A6-46AE-8D5D-668458F42785}"/>
                    </a:ext>
                  </a:extLst>
                </p14:cNvPr>
                <p14:cNvContentPartPr/>
                <p14:nvPr/>
              </p14:nvContentPartPr>
              <p14:xfrm>
                <a:off x="4280475" y="4922655"/>
                <a:ext cx="166680" cy="4129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44038847-13A6-46AE-8D5D-668458F4278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71475" y="4914015"/>
                  <a:ext cx="1843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D82514D-CA23-4E1C-809B-FD300C46521F}"/>
                    </a:ext>
                  </a:extLst>
                </p14:cNvPr>
                <p14:cNvContentPartPr/>
                <p14:nvPr/>
              </p14:nvContentPartPr>
              <p14:xfrm>
                <a:off x="4360395" y="5219655"/>
                <a:ext cx="164160" cy="1580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D82514D-CA23-4E1C-809B-FD300C4652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51755" y="5210655"/>
                  <a:ext cx="181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2352044-F04B-46F9-91D1-3FDFBDDCA55F}"/>
                    </a:ext>
                  </a:extLst>
                </p14:cNvPr>
                <p14:cNvContentPartPr/>
                <p14:nvPr/>
              </p14:nvContentPartPr>
              <p14:xfrm>
                <a:off x="4660275" y="5172855"/>
                <a:ext cx="174600" cy="3027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2352044-F04B-46F9-91D1-3FDFBDDCA5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51635" y="5163855"/>
                  <a:ext cx="1922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3270110-C133-4C95-BC50-0A75C2E577C2}"/>
                    </a:ext>
                  </a:extLst>
                </p14:cNvPr>
                <p14:cNvContentPartPr/>
                <p14:nvPr/>
              </p14:nvContentPartPr>
              <p14:xfrm>
                <a:off x="4748475" y="5420175"/>
                <a:ext cx="172800" cy="1594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3270110-C133-4C95-BC50-0A75C2E577C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39475" y="5411175"/>
                  <a:ext cx="190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D8C7411-CD32-4938-AACE-EBBECCAB6291}"/>
                    </a:ext>
                  </a:extLst>
                </p14:cNvPr>
                <p14:cNvContentPartPr/>
                <p14:nvPr/>
              </p14:nvContentPartPr>
              <p14:xfrm>
                <a:off x="4132155" y="5485695"/>
                <a:ext cx="191880" cy="3150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D8C7411-CD32-4938-AACE-EBBECCAB62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23155" y="5476695"/>
                  <a:ext cx="2095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82B40F8-3D80-4BA7-BAA1-E6718FBE781A}"/>
                    </a:ext>
                  </a:extLst>
                </p14:cNvPr>
                <p14:cNvContentPartPr/>
                <p14:nvPr/>
              </p14:nvContentPartPr>
              <p14:xfrm>
                <a:off x="4185075" y="5739855"/>
                <a:ext cx="196560" cy="153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82B40F8-3D80-4BA7-BAA1-E6718FBE78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76075" y="5731215"/>
                  <a:ext cx="2142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E319393-CCFD-41C5-A22B-41EAC702E1F7}"/>
                    </a:ext>
                  </a:extLst>
                </p14:cNvPr>
                <p14:cNvContentPartPr/>
                <p14:nvPr/>
              </p14:nvContentPartPr>
              <p14:xfrm>
                <a:off x="3691155" y="5430255"/>
                <a:ext cx="189360" cy="2876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E319393-CCFD-41C5-A22B-41EAC702E1F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82155" y="5421255"/>
                  <a:ext cx="2070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5C2E751-CD2F-45F5-8EB0-8C73FBB22BFB}"/>
                    </a:ext>
                  </a:extLst>
                </p14:cNvPr>
                <p14:cNvContentPartPr/>
                <p14:nvPr/>
              </p14:nvContentPartPr>
              <p14:xfrm>
                <a:off x="3764595" y="5610975"/>
                <a:ext cx="184680" cy="1850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5C2E751-CD2F-45F5-8EB0-8C73FBB22BF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55955" y="5601975"/>
                  <a:ext cx="2023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A5C0778-5DB5-49FB-B693-3F98B1C2EC95}"/>
                    </a:ext>
                  </a:extLst>
                </p14:cNvPr>
                <p14:cNvContentPartPr/>
                <p14:nvPr/>
              </p14:nvContentPartPr>
              <p14:xfrm>
                <a:off x="3673155" y="5973855"/>
                <a:ext cx="162720" cy="2649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A5C0778-5DB5-49FB-B693-3F98B1C2EC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64155" y="5964855"/>
                  <a:ext cx="1803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88FFD0C-63B1-4591-AE80-4F217AC72C4C}"/>
                    </a:ext>
                  </a:extLst>
                </p14:cNvPr>
                <p14:cNvContentPartPr/>
                <p14:nvPr/>
              </p14:nvContentPartPr>
              <p14:xfrm>
                <a:off x="3736875" y="6171135"/>
                <a:ext cx="175680" cy="1652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88FFD0C-63B1-4591-AE80-4F217AC72C4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27875" y="6162495"/>
                  <a:ext cx="1933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79359C8-9F5B-41E5-ACDA-4EA8CC59B3A2}"/>
                    </a:ext>
                  </a:extLst>
                </p14:cNvPr>
                <p14:cNvContentPartPr/>
                <p14:nvPr/>
              </p14:nvContentPartPr>
              <p14:xfrm>
                <a:off x="3359955" y="5564535"/>
                <a:ext cx="199800" cy="3340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79359C8-9F5B-41E5-ACDA-4EA8CC59B3A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51315" y="5555535"/>
                  <a:ext cx="217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D2873CC-894E-4ADD-838F-803E383B6A4D}"/>
                    </a:ext>
                  </a:extLst>
                </p14:cNvPr>
                <p14:cNvContentPartPr/>
                <p14:nvPr/>
              </p14:nvContentPartPr>
              <p14:xfrm>
                <a:off x="3928395" y="4910055"/>
                <a:ext cx="132120" cy="2959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D2873CC-894E-4ADD-838F-803E383B6A4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19395" y="4901415"/>
                  <a:ext cx="1497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E2311A1-317D-4DED-98A7-F03A9156920D}"/>
                    </a:ext>
                  </a:extLst>
                </p14:cNvPr>
                <p14:cNvContentPartPr/>
                <p14:nvPr/>
              </p14:nvContentPartPr>
              <p14:xfrm>
                <a:off x="3990675" y="5112735"/>
                <a:ext cx="193680" cy="1868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E2311A1-317D-4DED-98A7-F03A9156920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81675" y="5103735"/>
                  <a:ext cx="21132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9F99505-DAC0-481D-A116-87C7A5C6E5A2}"/>
              </a:ext>
            </a:extLst>
          </p:cNvPr>
          <p:cNvGrpSpPr/>
          <p:nvPr/>
        </p:nvGrpSpPr>
        <p:grpSpPr>
          <a:xfrm>
            <a:off x="3598275" y="3999615"/>
            <a:ext cx="212760" cy="448200"/>
            <a:chOff x="3598275" y="3999615"/>
            <a:chExt cx="21276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46466BE-2FDB-41FD-A290-AD9F212B10FA}"/>
                    </a:ext>
                  </a:extLst>
                </p14:cNvPr>
                <p14:cNvContentPartPr/>
                <p14:nvPr/>
              </p14:nvContentPartPr>
              <p14:xfrm>
                <a:off x="3623115" y="3999615"/>
                <a:ext cx="154800" cy="1828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46466BE-2FDB-41FD-A290-AD9F212B10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14115" y="3990615"/>
                  <a:ext cx="172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AFF23CC-3207-473A-A26B-60FFDAB27FA0}"/>
                    </a:ext>
                  </a:extLst>
                </p14:cNvPr>
                <p14:cNvContentPartPr/>
                <p14:nvPr/>
              </p14:nvContentPartPr>
              <p14:xfrm>
                <a:off x="3632835" y="4109415"/>
                <a:ext cx="178200" cy="338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AFF23CC-3207-473A-A26B-60FFDAB27FA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24195" y="4100775"/>
                  <a:ext cx="1958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CA3C636-2AE6-4562-9D54-2BB1B14D393B}"/>
                    </a:ext>
                  </a:extLst>
                </p14:cNvPr>
                <p14:cNvContentPartPr/>
                <p14:nvPr/>
              </p14:nvContentPartPr>
              <p14:xfrm>
                <a:off x="3598275" y="4336575"/>
                <a:ext cx="124200" cy="489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CA3C636-2AE6-4562-9D54-2BB1B14D393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89275" y="4327575"/>
                  <a:ext cx="14184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90D29233-A74D-4B41-B2EC-9A88462415DF}"/>
              </a:ext>
            </a:extLst>
          </p:cNvPr>
          <p:cNvGrpSpPr/>
          <p:nvPr/>
        </p:nvGrpSpPr>
        <p:grpSpPr>
          <a:xfrm>
            <a:off x="1515315" y="155535"/>
            <a:ext cx="3385440" cy="3251160"/>
            <a:chOff x="1515315" y="155535"/>
            <a:chExt cx="3385440" cy="325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DF291DE-E0C5-415F-B7D5-75FC35CF02D3}"/>
                    </a:ext>
                  </a:extLst>
                </p14:cNvPr>
                <p14:cNvContentPartPr/>
                <p14:nvPr/>
              </p14:nvContentPartPr>
              <p14:xfrm>
                <a:off x="2117595" y="979575"/>
                <a:ext cx="74160" cy="1947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DF291DE-E0C5-415F-B7D5-75FC35CF02D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08955" y="970575"/>
                  <a:ext cx="918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3F08195-6268-4F21-B1EA-D481400E62A2}"/>
                    </a:ext>
                  </a:extLst>
                </p14:cNvPr>
                <p14:cNvContentPartPr/>
                <p14:nvPr/>
              </p14:nvContentPartPr>
              <p14:xfrm>
                <a:off x="2137395" y="990015"/>
                <a:ext cx="186840" cy="1947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3F08195-6268-4F21-B1EA-D481400E62A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28755" y="981015"/>
                  <a:ext cx="204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D291710E-1772-4762-AD5E-0A8360A42A45}"/>
                    </a:ext>
                  </a:extLst>
                </p14:cNvPr>
                <p14:cNvContentPartPr/>
                <p14:nvPr/>
              </p14:nvContentPartPr>
              <p14:xfrm>
                <a:off x="2243955" y="835575"/>
                <a:ext cx="195480" cy="3607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D291710E-1772-4762-AD5E-0A8360A42A4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234955" y="826575"/>
                  <a:ext cx="2131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95385EC-FEF6-401D-BDAC-FF782FA464E0}"/>
                    </a:ext>
                  </a:extLst>
                </p14:cNvPr>
                <p14:cNvContentPartPr/>
                <p14:nvPr/>
              </p14:nvContentPartPr>
              <p14:xfrm>
                <a:off x="2374995" y="912975"/>
                <a:ext cx="201960" cy="10908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95385EC-FEF6-401D-BDAC-FF782FA464E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66355" y="904335"/>
                  <a:ext cx="219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CA80F72-D612-439A-916D-A57214AB0FAC}"/>
                    </a:ext>
                  </a:extLst>
                </p14:cNvPr>
                <p14:cNvContentPartPr/>
                <p14:nvPr/>
              </p14:nvContentPartPr>
              <p14:xfrm>
                <a:off x="2422155" y="1096215"/>
                <a:ext cx="197280" cy="1216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CA80F72-D612-439A-916D-A57214AB0FA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13515" y="1087575"/>
                  <a:ext cx="214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CD56E1D-2039-4A00-A6EF-0A26B3352519}"/>
                    </a:ext>
                  </a:extLst>
                </p14:cNvPr>
                <p14:cNvContentPartPr/>
                <p14:nvPr/>
              </p14:nvContentPartPr>
              <p14:xfrm>
                <a:off x="2870355" y="896055"/>
                <a:ext cx="180000" cy="1674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CD56E1D-2039-4A00-A6EF-0A26B335251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61355" y="887415"/>
                  <a:ext cx="197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D92C8A5-A21E-4957-98DE-62B3168B1E44}"/>
                    </a:ext>
                  </a:extLst>
                </p14:cNvPr>
                <p14:cNvContentPartPr/>
                <p14:nvPr/>
              </p14:nvContentPartPr>
              <p14:xfrm>
                <a:off x="3111555" y="742695"/>
                <a:ext cx="174960" cy="1638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D92C8A5-A21E-4957-98DE-62B3168B1E4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02915" y="733695"/>
                  <a:ext cx="1926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9DF136E-748B-4863-8756-7E7A4E7A7DAE}"/>
                    </a:ext>
                  </a:extLst>
                </p14:cNvPr>
                <p14:cNvContentPartPr/>
                <p14:nvPr/>
              </p14:nvContentPartPr>
              <p14:xfrm>
                <a:off x="3182475" y="904335"/>
                <a:ext cx="87480" cy="309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9DF136E-748B-4863-8756-7E7A4E7A7DA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73475" y="895335"/>
                  <a:ext cx="105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6DE05AD6-6CAA-4647-AEBE-431E5940FAAF}"/>
                    </a:ext>
                  </a:extLst>
                </p14:cNvPr>
                <p14:cNvContentPartPr/>
                <p14:nvPr/>
              </p14:nvContentPartPr>
              <p14:xfrm>
                <a:off x="3195075" y="987135"/>
                <a:ext cx="111960" cy="1166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6DE05AD6-6CAA-4647-AEBE-431E5940FAA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86435" y="978495"/>
                  <a:ext cx="1296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14D3752-E237-46C8-B73C-4CAF241FB122}"/>
                    </a:ext>
                  </a:extLst>
                </p14:cNvPr>
                <p14:cNvContentPartPr/>
                <p14:nvPr/>
              </p14:nvContentPartPr>
              <p14:xfrm>
                <a:off x="1515315" y="155535"/>
                <a:ext cx="2387160" cy="15087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14D3752-E237-46C8-B73C-4CAF241FB1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06675" y="146895"/>
                  <a:ext cx="2404800" cy="15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27C9BA19-410A-445F-8885-C5DFB7DF81D4}"/>
                    </a:ext>
                  </a:extLst>
                </p14:cNvPr>
                <p14:cNvContentPartPr/>
                <p14:nvPr/>
              </p14:nvContentPartPr>
              <p14:xfrm>
                <a:off x="3330795" y="1373415"/>
                <a:ext cx="1569960" cy="20332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27C9BA19-410A-445F-8885-C5DFB7DF81D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22155" y="1364415"/>
                  <a:ext cx="1587600" cy="2050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878F26E9-9AF9-469D-A96C-F18D56C20E0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22" y="679680"/>
            <a:ext cx="4750575" cy="47505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996623F8-9484-4EBC-9D8C-8EA9F4D17B34}"/>
                  </a:ext>
                </a:extLst>
              </p14:cNvPr>
              <p14:cNvContentPartPr/>
              <p14:nvPr/>
            </p14:nvContentPartPr>
            <p14:xfrm>
              <a:off x="6570795" y="3720255"/>
              <a:ext cx="257760" cy="31104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996623F8-9484-4EBC-9D8C-8EA9F4D17B3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562155" y="3711615"/>
                <a:ext cx="27540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206DCDE6-001C-4B69-9B1A-F3707BA272E8}"/>
                  </a:ext>
                </a:extLst>
              </p14:cNvPr>
              <p14:cNvContentPartPr/>
              <p14:nvPr/>
            </p14:nvContentPartPr>
            <p14:xfrm>
              <a:off x="6670515" y="3956055"/>
              <a:ext cx="80280" cy="286200"/>
            </p14:xfrm>
          </p:contentPart>
        </mc:Choice>
        <mc:Fallback xmlns=""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206DCDE6-001C-4B69-9B1A-F3707BA272E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661875" y="3947055"/>
                <a:ext cx="979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1CF71041-FCB0-4BE9-85A2-D761CC2A39E6}"/>
                  </a:ext>
                </a:extLst>
              </p14:cNvPr>
              <p14:cNvContentPartPr/>
              <p14:nvPr/>
            </p14:nvContentPartPr>
            <p14:xfrm>
              <a:off x="6464595" y="5010495"/>
              <a:ext cx="3600" cy="5400"/>
            </p14:xfrm>
          </p:contentPart>
        </mc:Choice>
        <mc:Fallback xmlns=""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1CF71041-FCB0-4BE9-85A2-D761CC2A39E6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455595" y="5001855"/>
                <a:ext cx="21240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2" name="组合 2051">
            <a:extLst>
              <a:ext uri="{FF2B5EF4-FFF2-40B4-BE49-F238E27FC236}">
                <a16:creationId xmlns:a16="http://schemas.microsoft.com/office/drawing/2014/main" id="{57554BAD-E863-4BF4-AB40-45836C2BD665}"/>
              </a:ext>
            </a:extLst>
          </p:cNvPr>
          <p:cNvGrpSpPr/>
          <p:nvPr/>
        </p:nvGrpSpPr>
        <p:grpSpPr>
          <a:xfrm>
            <a:off x="6145635" y="3679935"/>
            <a:ext cx="728640" cy="823140"/>
            <a:chOff x="6145635" y="3679935"/>
            <a:chExt cx="728640" cy="8231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FE05A70-B93E-4E34-A006-390CDA966662}"/>
                    </a:ext>
                  </a:extLst>
                </p14:cNvPr>
                <p14:cNvContentPartPr/>
                <p14:nvPr/>
              </p14:nvContentPartPr>
              <p14:xfrm>
                <a:off x="6202684" y="4054155"/>
                <a:ext cx="238824" cy="2012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FE05A70-B93E-4E34-A006-390CDA96666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193665" y="4045155"/>
                  <a:ext cx="256501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72D0A39-56B5-44A5-ADCA-8CA9DA7273A3}"/>
                    </a:ext>
                  </a:extLst>
                </p14:cNvPr>
                <p14:cNvContentPartPr/>
                <p14:nvPr/>
              </p14:nvContentPartPr>
              <p14:xfrm>
                <a:off x="6193735" y="4149555"/>
                <a:ext cx="252807" cy="3535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72D0A39-56B5-44A5-ADCA-8CA9DA7273A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184719" y="4140555"/>
                  <a:ext cx="270478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4E26C70-D241-4AD0-BBB9-6CA9BA09613C}"/>
                    </a:ext>
                  </a:extLst>
                </p14:cNvPr>
                <p14:cNvContentPartPr/>
                <p14:nvPr/>
              </p14:nvContentPartPr>
              <p14:xfrm>
                <a:off x="6145635" y="4370595"/>
                <a:ext cx="167792" cy="630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4E26C70-D241-4AD0-BBB9-6CA9BA09613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136633" y="4361955"/>
                  <a:ext cx="185435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049" name="墨迹 2048">
                  <a:extLst>
                    <a:ext uri="{FF2B5EF4-FFF2-40B4-BE49-F238E27FC236}">
                      <a16:creationId xmlns:a16="http://schemas.microsoft.com/office/drawing/2014/main" id="{15CCA7D3-D3E1-48DB-AD9B-27BC62826FB0}"/>
                    </a:ext>
                  </a:extLst>
                </p14:cNvPr>
                <p14:cNvContentPartPr/>
                <p14:nvPr/>
              </p14:nvContentPartPr>
              <p14:xfrm>
                <a:off x="6493395" y="3719175"/>
                <a:ext cx="354960" cy="500400"/>
              </p14:xfrm>
            </p:contentPart>
          </mc:Choice>
          <mc:Fallback xmlns="">
            <p:pic>
              <p:nvPicPr>
                <p:cNvPr id="2049" name="墨迹 2048">
                  <a:extLst>
                    <a:ext uri="{FF2B5EF4-FFF2-40B4-BE49-F238E27FC236}">
                      <a16:creationId xmlns:a16="http://schemas.microsoft.com/office/drawing/2014/main" id="{15CCA7D3-D3E1-48DB-AD9B-27BC62826FB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484395" y="3710535"/>
                  <a:ext cx="37260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051" name="墨迹 2050">
                  <a:extLst>
                    <a:ext uri="{FF2B5EF4-FFF2-40B4-BE49-F238E27FC236}">
                      <a16:creationId xmlns:a16="http://schemas.microsoft.com/office/drawing/2014/main" id="{D7CE36EF-30FA-4AC0-8358-B29A8009EA30}"/>
                    </a:ext>
                  </a:extLst>
                </p14:cNvPr>
                <p14:cNvContentPartPr/>
                <p14:nvPr/>
              </p14:nvContentPartPr>
              <p14:xfrm>
                <a:off x="6464235" y="3679935"/>
                <a:ext cx="410040" cy="317520"/>
              </p14:xfrm>
            </p:contentPart>
          </mc:Choice>
          <mc:Fallback xmlns="">
            <p:pic>
              <p:nvPicPr>
                <p:cNvPr id="2051" name="墨迹 2050">
                  <a:extLst>
                    <a:ext uri="{FF2B5EF4-FFF2-40B4-BE49-F238E27FC236}">
                      <a16:creationId xmlns:a16="http://schemas.microsoft.com/office/drawing/2014/main" id="{D7CE36EF-30FA-4AC0-8358-B29A8009EA3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55595" y="3671295"/>
                  <a:ext cx="427680" cy="33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9970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세상보기] 갈림길 인생은 언제나 갈림길과 조우하게 마련이다 그리고 선택의 결과는 전적으로 본인 책임이다 시련을 견디고 폭풍우마저 이기고  나면 다음부턴 탄탄대로다 하지만 소나기조차 두려워하면 과연 무엇을 할 것인가">
            <a:extLst>
              <a:ext uri="{FF2B5EF4-FFF2-40B4-BE49-F238E27FC236}">
                <a16:creationId xmlns:a16="http://schemas.microsoft.com/office/drawing/2014/main" id="{BD787988-77E5-4BF7-98B0-73C37EC6E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C9A1D80-822D-4B1D-A9A0-98908F830AE3}"/>
              </a:ext>
            </a:extLst>
          </p:cNvPr>
          <p:cNvGrpSpPr/>
          <p:nvPr/>
        </p:nvGrpSpPr>
        <p:grpSpPr>
          <a:xfrm>
            <a:off x="3267075" y="5272050"/>
            <a:ext cx="363960" cy="569880"/>
            <a:chOff x="3267075" y="5272050"/>
            <a:chExt cx="363960" cy="56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14AEB109-BE23-47BC-8198-6F9BE38C9BB7}"/>
                    </a:ext>
                  </a:extLst>
                </p14:cNvPr>
                <p14:cNvContentPartPr/>
                <p14:nvPr/>
              </p14:nvContentPartPr>
              <p14:xfrm>
                <a:off x="3267075" y="5272050"/>
                <a:ext cx="330840" cy="5065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14AEB109-BE23-47BC-8198-6F9BE38C9BB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58075" y="5263050"/>
                  <a:ext cx="34848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C500878-CA9B-460B-B20C-D0DD228ADFC3}"/>
                    </a:ext>
                  </a:extLst>
                </p14:cNvPr>
                <p14:cNvContentPartPr/>
                <p14:nvPr/>
              </p14:nvContentPartPr>
              <p14:xfrm>
                <a:off x="3458595" y="5583090"/>
                <a:ext cx="172440" cy="2588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C500878-CA9B-460B-B20C-D0DD228ADFC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49955" y="5574450"/>
                  <a:ext cx="19008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4523C68-BC4A-4145-8C76-EC9B5469D3B5}"/>
              </a:ext>
            </a:extLst>
          </p:cNvPr>
          <p:cNvGrpSpPr/>
          <p:nvPr/>
        </p:nvGrpSpPr>
        <p:grpSpPr>
          <a:xfrm>
            <a:off x="4411515" y="5490930"/>
            <a:ext cx="366840" cy="646560"/>
            <a:chOff x="4411515" y="5490930"/>
            <a:chExt cx="366840" cy="64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D1DB7A2-BEAA-4C7C-94EF-EF855E5FC966}"/>
                    </a:ext>
                  </a:extLst>
                </p14:cNvPr>
                <p14:cNvContentPartPr/>
                <p14:nvPr/>
              </p14:nvContentPartPr>
              <p14:xfrm>
                <a:off x="4411515" y="5490930"/>
                <a:ext cx="262800" cy="4957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D1DB7A2-BEAA-4C7C-94EF-EF855E5FC96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02875" y="5481930"/>
                  <a:ext cx="2804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E486CB2-6131-4FD4-9EA0-765A23E66F1D}"/>
                    </a:ext>
                  </a:extLst>
                </p14:cNvPr>
                <p14:cNvContentPartPr/>
                <p14:nvPr/>
              </p14:nvContentPartPr>
              <p14:xfrm>
                <a:off x="4538595" y="5817090"/>
                <a:ext cx="239760" cy="3204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E486CB2-6131-4FD4-9EA0-765A23E66F1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29955" y="5808450"/>
                  <a:ext cx="25740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A8055F7-2C3A-4D97-952F-0D6231F1D6BA}"/>
              </a:ext>
            </a:extLst>
          </p:cNvPr>
          <p:cNvGrpSpPr/>
          <p:nvPr/>
        </p:nvGrpSpPr>
        <p:grpSpPr>
          <a:xfrm>
            <a:off x="5166075" y="5569050"/>
            <a:ext cx="325800" cy="543960"/>
            <a:chOff x="5166075" y="5569050"/>
            <a:chExt cx="32580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0B8A8E6-21E4-4057-A1F0-A21DAF49F732}"/>
                    </a:ext>
                  </a:extLst>
                </p14:cNvPr>
                <p14:cNvContentPartPr/>
                <p14:nvPr/>
              </p14:nvContentPartPr>
              <p14:xfrm>
                <a:off x="5166075" y="5569050"/>
                <a:ext cx="216360" cy="4957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0B8A8E6-21E4-4057-A1F0-A21DAF49F73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57075" y="5560050"/>
                  <a:ext cx="23400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47E2725-8418-41EC-B497-BF76A37B3B46}"/>
                    </a:ext>
                  </a:extLst>
                </p14:cNvPr>
                <p14:cNvContentPartPr/>
                <p14:nvPr/>
              </p14:nvContentPartPr>
              <p14:xfrm>
                <a:off x="5270115" y="5870730"/>
                <a:ext cx="221760" cy="2422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47E2725-8418-41EC-B497-BF76A37B3B4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61475" y="5861730"/>
                  <a:ext cx="23940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1B5AC68-D313-42D9-B488-4E07BBC682CB}"/>
              </a:ext>
            </a:extLst>
          </p:cNvPr>
          <p:cNvGrpSpPr/>
          <p:nvPr/>
        </p:nvGrpSpPr>
        <p:grpSpPr>
          <a:xfrm>
            <a:off x="5898675" y="5591010"/>
            <a:ext cx="352080" cy="612720"/>
            <a:chOff x="5898675" y="5591010"/>
            <a:chExt cx="352080" cy="61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C74790E-B929-40E7-9858-563189901CE1}"/>
                    </a:ext>
                  </a:extLst>
                </p14:cNvPr>
                <p14:cNvContentPartPr/>
                <p14:nvPr/>
              </p14:nvContentPartPr>
              <p14:xfrm>
                <a:off x="5898675" y="5591010"/>
                <a:ext cx="210240" cy="5371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C74790E-B929-40E7-9858-563189901CE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89675" y="5582010"/>
                  <a:ext cx="22788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D86F480-BFF4-40C5-81A5-ACB68DC8E4B1}"/>
                    </a:ext>
                  </a:extLst>
                </p14:cNvPr>
                <p14:cNvContentPartPr/>
                <p14:nvPr/>
              </p14:nvContentPartPr>
              <p14:xfrm>
                <a:off x="6018915" y="5948130"/>
                <a:ext cx="231840" cy="2556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D86F480-BFF4-40C5-81A5-ACB68DC8E4B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10275" y="5939130"/>
                  <a:ext cx="24948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2FE5D4D-8088-4305-9CC6-2104312ED2BA}"/>
              </a:ext>
            </a:extLst>
          </p:cNvPr>
          <p:cNvGrpSpPr/>
          <p:nvPr/>
        </p:nvGrpSpPr>
        <p:grpSpPr>
          <a:xfrm>
            <a:off x="3926955" y="4927530"/>
            <a:ext cx="304920" cy="479520"/>
            <a:chOff x="3926955" y="4927530"/>
            <a:chExt cx="304920" cy="47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31B6EF9-CC70-4C4B-9382-0E687618F642}"/>
                    </a:ext>
                  </a:extLst>
                </p14:cNvPr>
                <p14:cNvContentPartPr/>
                <p14:nvPr/>
              </p14:nvContentPartPr>
              <p14:xfrm>
                <a:off x="3926955" y="4927530"/>
                <a:ext cx="177840" cy="4212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31B6EF9-CC70-4C4B-9382-0E687618F64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18315" y="4918530"/>
                  <a:ext cx="1954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5B3D230-94D5-4092-87C9-9AB9EF79CA5E}"/>
                    </a:ext>
                  </a:extLst>
                </p14:cNvPr>
                <p14:cNvContentPartPr/>
                <p14:nvPr/>
              </p14:nvContentPartPr>
              <p14:xfrm>
                <a:off x="4034595" y="5175930"/>
                <a:ext cx="197280" cy="2311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5B3D230-94D5-4092-87C9-9AB9EF79CA5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25955" y="5167290"/>
                  <a:ext cx="21492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E420AC0-C640-4B65-9D23-77717659BDC6}"/>
              </a:ext>
            </a:extLst>
          </p:cNvPr>
          <p:cNvGrpSpPr/>
          <p:nvPr/>
        </p:nvGrpSpPr>
        <p:grpSpPr>
          <a:xfrm>
            <a:off x="3860355" y="3849330"/>
            <a:ext cx="280800" cy="632160"/>
            <a:chOff x="3860355" y="3849330"/>
            <a:chExt cx="280800" cy="63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7C3F914-C983-4F3A-A500-FC24D04287A5}"/>
                    </a:ext>
                  </a:extLst>
                </p14:cNvPr>
                <p14:cNvContentPartPr/>
                <p14:nvPr/>
              </p14:nvContentPartPr>
              <p14:xfrm>
                <a:off x="3934875" y="3849330"/>
                <a:ext cx="182160" cy="2563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7C3F914-C983-4F3A-A500-FC24D04287A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25875" y="3840330"/>
                  <a:ext cx="1998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2DE8F57-7746-405C-B0CB-EDC5F14AED0C}"/>
                    </a:ext>
                  </a:extLst>
                </p14:cNvPr>
                <p14:cNvContentPartPr/>
                <p14:nvPr/>
              </p14:nvContentPartPr>
              <p14:xfrm>
                <a:off x="3917955" y="4000530"/>
                <a:ext cx="223200" cy="4809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2DE8F57-7746-405C-B0CB-EDC5F14AED0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909315" y="3991530"/>
                  <a:ext cx="24084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4161186-2D3A-40D2-BFEF-33D5B632430B}"/>
                    </a:ext>
                  </a:extLst>
                </p14:cNvPr>
                <p14:cNvContentPartPr/>
                <p14:nvPr/>
              </p14:nvContentPartPr>
              <p14:xfrm>
                <a:off x="3860355" y="4343250"/>
                <a:ext cx="189360" cy="381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4161186-2D3A-40D2-BFEF-33D5B632430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51715" y="4334250"/>
                  <a:ext cx="20700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5C5432D-2AA2-424D-B0D6-4645E40B06AD}"/>
              </a:ext>
            </a:extLst>
          </p:cNvPr>
          <p:cNvGrpSpPr/>
          <p:nvPr/>
        </p:nvGrpSpPr>
        <p:grpSpPr>
          <a:xfrm>
            <a:off x="6210795" y="2759250"/>
            <a:ext cx="262080" cy="337320"/>
            <a:chOff x="6210795" y="2759250"/>
            <a:chExt cx="26208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4850F17-03BA-4C67-895E-77C00082EFD2}"/>
                    </a:ext>
                  </a:extLst>
                </p14:cNvPr>
                <p14:cNvContentPartPr/>
                <p14:nvPr/>
              </p14:nvContentPartPr>
              <p14:xfrm>
                <a:off x="6210795" y="2759250"/>
                <a:ext cx="262080" cy="3315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4850F17-03BA-4C67-895E-77C00082EFD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74795" y="2723250"/>
                  <a:ext cx="3337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A6D04C2-0153-4A39-A67D-0D4553E61834}"/>
                    </a:ext>
                  </a:extLst>
                </p14:cNvPr>
                <p14:cNvContentPartPr/>
                <p14:nvPr/>
              </p14:nvContentPartPr>
              <p14:xfrm>
                <a:off x="6251835" y="2978130"/>
                <a:ext cx="160920" cy="1184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A6D04C2-0153-4A39-A67D-0D4553E6183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15835" y="2942490"/>
                  <a:ext cx="23256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A8EC678-3FC7-4D99-B74C-AC8E0DCC024C}"/>
              </a:ext>
            </a:extLst>
          </p:cNvPr>
          <p:cNvGrpSpPr/>
          <p:nvPr/>
        </p:nvGrpSpPr>
        <p:grpSpPr>
          <a:xfrm>
            <a:off x="6266595" y="2765730"/>
            <a:ext cx="72000" cy="328320"/>
            <a:chOff x="6266595" y="2765730"/>
            <a:chExt cx="7200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41BE09F-243E-4391-AF60-E324EB2E0503}"/>
                    </a:ext>
                  </a:extLst>
                </p14:cNvPr>
                <p14:cNvContentPartPr/>
                <p14:nvPr/>
              </p14:nvContentPartPr>
              <p14:xfrm>
                <a:off x="6288915" y="2765730"/>
                <a:ext cx="49680" cy="651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41BE09F-243E-4391-AF60-E324EB2E050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84595" y="2761410"/>
                  <a:ext cx="583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FB2865E-4BB3-4C35-ADB2-BD781260848B}"/>
                    </a:ext>
                  </a:extLst>
                </p14:cNvPr>
                <p14:cNvContentPartPr/>
                <p14:nvPr/>
              </p14:nvContentPartPr>
              <p14:xfrm>
                <a:off x="6270195" y="2874810"/>
                <a:ext cx="48240" cy="482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FB2865E-4BB3-4C35-ADB2-BD781260848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265875" y="2870490"/>
                  <a:ext cx="568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0AE860A-6EB6-49F7-BB12-08369311E8AA}"/>
                    </a:ext>
                  </a:extLst>
                </p14:cNvPr>
                <p14:cNvContentPartPr/>
                <p14:nvPr/>
              </p14:nvContentPartPr>
              <p14:xfrm>
                <a:off x="6268395" y="2965890"/>
                <a:ext cx="38160" cy="536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0AE860A-6EB6-49F7-BB12-08369311E8A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64075" y="2961570"/>
                  <a:ext cx="468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0B8E06A-4745-4B35-87BD-D2A6648FBE83}"/>
                    </a:ext>
                  </a:extLst>
                </p14:cNvPr>
                <p14:cNvContentPartPr/>
                <p14:nvPr/>
              </p14:nvContentPartPr>
              <p14:xfrm>
                <a:off x="6266595" y="3061290"/>
                <a:ext cx="63360" cy="327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0B8E06A-4745-4B35-87BD-D2A6648FBE8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62275" y="3056970"/>
                  <a:ext cx="7200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8DE2F316-E795-45E2-A371-5C972B23E10C}"/>
                  </a:ext>
                </a:extLst>
              </p14:cNvPr>
              <p14:cNvContentPartPr/>
              <p14:nvPr/>
            </p14:nvContentPartPr>
            <p14:xfrm>
              <a:off x="6256515" y="203250"/>
              <a:ext cx="490680" cy="70488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8DE2F316-E795-45E2-A371-5C972B23E10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238875" y="185250"/>
                <a:ext cx="526320" cy="7405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74497BD-7B85-4259-8D81-2FAA742A577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601" y="968445"/>
            <a:ext cx="6351447" cy="635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17135 -0.314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68" y="-157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20443 -0.359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-179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81481E-6 L 0.13256 -0.3768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28" y="-188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07695 -0.4055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-202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0.03112 -0.4196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" y="-2099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0.16251 -0.1946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25" y="-974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0.13294 -0.2270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-1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FD7571-3926-49EF-8F94-356D19861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177" y="2295524"/>
            <a:ext cx="3556723" cy="35567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842530-F677-46AB-AB56-226C938FE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701"/>
            <a:ext cx="7242899" cy="724289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3FDF6A0-A24A-471E-9169-7D77E0CB5BDE}"/>
              </a:ext>
            </a:extLst>
          </p:cNvPr>
          <p:cNvSpPr txBox="1"/>
          <p:nvPr/>
        </p:nvSpPr>
        <p:spPr>
          <a:xfrm>
            <a:off x="1790700" y="1649193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当年我也有恩于你，你就念在旧情放了我吧</a:t>
            </a:r>
            <a:endParaRPr lang="en-US" altLang="zh-CN" dirty="0"/>
          </a:p>
          <a:p>
            <a:r>
              <a:rPr lang="zh-CN" altLang="en-US" dirty="0"/>
              <a:t>还记得我们过五关，斩六将吗</a:t>
            </a:r>
            <a:endParaRPr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C065E479-53CA-42A5-BC46-CE2A2E19E227}"/>
                  </a:ext>
                </a:extLst>
              </p14:cNvPr>
              <p14:cNvContentPartPr/>
              <p14:nvPr/>
            </p14:nvContentPartPr>
            <p14:xfrm>
              <a:off x="1290315" y="1190340"/>
              <a:ext cx="5170320" cy="141192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C065E479-53CA-42A5-BC46-CE2A2E19E2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1315" y="1181340"/>
                <a:ext cx="5187960" cy="142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019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三国- 维基百科，自由的百科全书">
            <a:extLst>
              <a:ext uri="{FF2B5EF4-FFF2-40B4-BE49-F238E27FC236}">
                <a16:creationId xmlns:a16="http://schemas.microsoft.com/office/drawing/2014/main" id="{1FD940F9-53EE-4BDF-B480-835C2514C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0"/>
            <a:ext cx="6651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D81F346-C453-442B-98E1-6F51E6B8F3E0}"/>
              </a:ext>
            </a:extLst>
          </p:cNvPr>
          <p:cNvSpPr txBox="1"/>
          <p:nvPr/>
        </p:nvSpPr>
        <p:spPr>
          <a:xfrm>
            <a:off x="224118" y="251012"/>
            <a:ext cx="4348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虽然曹操逃跑了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但是刘备在这场战争中大获全胜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在赤壁之战后不久就建立起了蜀汉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成了三国时代蜀汉的开国皇帝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正式进入三国时代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50728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E919C1E-1649-4D77-993F-48BBD0E44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43" y="1931983"/>
            <a:ext cx="6351447" cy="63514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87EBBB-C5AF-4FF2-B4B4-29E69FAB5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509" y="642834"/>
            <a:ext cx="3247446" cy="32474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19CE3C-A400-4112-BEB7-8FA4EB491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632" y="1931983"/>
            <a:ext cx="6944160" cy="69441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01F0CE-4AC0-4074-99FE-310D129AC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276" y="3770744"/>
            <a:ext cx="2833979" cy="28339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E110CEF-75F7-4D70-A5E0-8D6D82A0F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265" y="2724316"/>
            <a:ext cx="6351447" cy="635144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27A4E60-4E8A-4806-B34D-CB2857984E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48" y="642834"/>
            <a:ext cx="3589052" cy="358905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508BB41-B96B-4DE0-B8D8-83E5799853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2" y="3791527"/>
            <a:ext cx="3074124" cy="3074124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3EEB0D7-D149-41B6-8B32-F7DA29A92AD6}"/>
              </a:ext>
            </a:extLst>
          </p:cNvPr>
          <p:cNvSpPr/>
          <p:nvPr/>
        </p:nvSpPr>
        <p:spPr>
          <a:xfrm>
            <a:off x="3236259" y="878540"/>
            <a:ext cx="5638800" cy="26312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感谢聆听</a:t>
            </a:r>
            <a:endParaRPr lang="zh-TW" altLang="en-US" sz="7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298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古代背景背景图片下载_免费高清古代背景背景设计素材_图精灵">
            <a:extLst>
              <a:ext uri="{FF2B5EF4-FFF2-40B4-BE49-F238E27FC236}">
                <a16:creationId xmlns:a16="http://schemas.microsoft.com/office/drawing/2014/main" id="{D076421E-C4A9-436A-A623-B18EF8322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阎立本所绘《历代帝王图卷》中的刘备画像">
            <a:extLst>
              <a:ext uri="{FF2B5EF4-FFF2-40B4-BE49-F238E27FC236}">
                <a16:creationId xmlns:a16="http://schemas.microsoft.com/office/drawing/2014/main" id="{FCAE15E4-C980-44FD-8FB9-6BC94277B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54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66D9B1-FE24-41C1-A787-3DB24BB075CF}"/>
              </a:ext>
            </a:extLst>
          </p:cNvPr>
          <p:cNvSpPr txBox="1"/>
          <p:nvPr/>
        </p:nvSpPr>
        <p:spPr>
          <a:xfrm>
            <a:off x="4893721" y="3028890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刘备，字玄德，是蜀汉的开国皇帝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爆炸形: 14 pt  4">
            <a:extLst>
              <a:ext uri="{FF2B5EF4-FFF2-40B4-BE49-F238E27FC236}">
                <a16:creationId xmlns:a16="http://schemas.microsoft.com/office/drawing/2014/main" id="{E4DB2D19-8A8D-444A-921B-B25BC5E6B9F3}"/>
              </a:ext>
            </a:extLst>
          </p:cNvPr>
          <p:cNvSpPr/>
          <p:nvPr/>
        </p:nvSpPr>
        <p:spPr>
          <a:xfrm>
            <a:off x="8415845" y="4059936"/>
            <a:ext cx="2907792" cy="2167128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人缘好</a:t>
            </a:r>
            <a:endParaRPr lang="zh-TW" altLang="en-US" sz="2400" dirty="0"/>
          </a:p>
        </p:txBody>
      </p:sp>
      <p:sp>
        <p:nvSpPr>
          <p:cNvPr id="16" name="爆炸形: 14 pt  15">
            <a:extLst>
              <a:ext uri="{FF2B5EF4-FFF2-40B4-BE49-F238E27FC236}">
                <a16:creationId xmlns:a16="http://schemas.microsoft.com/office/drawing/2014/main" id="{BEB1EE05-36C3-429A-BEF3-AA8DE3688023}"/>
              </a:ext>
            </a:extLst>
          </p:cNvPr>
          <p:cNvSpPr/>
          <p:nvPr/>
        </p:nvSpPr>
        <p:spPr>
          <a:xfrm>
            <a:off x="5323332" y="3735324"/>
            <a:ext cx="2523744" cy="2816352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300" dirty="0"/>
              <a:t>没有</a:t>
            </a:r>
            <a:endParaRPr lang="en-US" altLang="zh-CN" sz="2300" dirty="0"/>
          </a:p>
          <a:p>
            <a:pPr algn="ctr"/>
            <a:r>
              <a:rPr lang="zh-CN" altLang="en-US" sz="2300" dirty="0"/>
              <a:t>大局观</a:t>
            </a:r>
            <a:endParaRPr lang="zh-TW" altLang="en-US" sz="2300" dirty="0"/>
          </a:p>
        </p:txBody>
      </p:sp>
    </p:spTree>
    <p:extLst>
      <p:ext uri="{BB962C8B-B14F-4D97-AF65-F5344CB8AC3E}">
        <p14:creationId xmlns:p14="http://schemas.microsoft.com/office/powerpoint/2010/main" val="231401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古代背景背景图片下载_免费高清古代背景背景设计素材_图精灵">
            <a:extLst>
              <a:ext uri="{FF2B5EF4-FFF2-40B4-BE49-F238E27FC236}">
                <a16:creationId xmlns:a16="http://schemas.microsoft.com/office/drawing/2014/main" id="{DD5EE51D-F5DA-4BD2-BDB2-0AC25E960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DCD1299-D820-4629-BB6A-686955712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1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AAAEF2A-7CBD-4E75-8FEA-DE04120125F5}"/>
              </a:ext>
            </a:extLst>
          </p:cNvPr>
          <p:cNvSpPr txBox="1"/>
          <p:nvPr/>
        </p:nvSpPr>
        <p:spPr>
          <a:xfrm>
            <a:off x="4850892" y="3228945"/>
            <a:ext cx="4357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曹操，字孟德，小名吉利，小字阿瞒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爆炸形: 14 pt  4">
            <a:extLst>
              <a:ext uri="{FF2B5EF4-FFF2-40B4-BE49-F238E27FC236}">
                <a16:creationId xmlns:a16="http://schemas.microsoft.com/office/drawing/2014/main" id="{821A78DD-B759-4AF3-8FA3-680BB88694B6}"/>
              </a:ext>
            </a:extLst>
          </p:cNvPr>
          <p:cNvSpPr/>
          <p:nvPr/>
        </p:nvSpPr>
        <p:spPr>
          <a:xfrm>
            <a:off x="5102352" y="4187952"/>
            <a:ext cx="3236976" cy="2121408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狡诈</a:t>
            </a:r>
            <a:endParaRPr lang="en-US" altLang="zh-CN" sz="2400" dirty="0"/>
          </a:p>
          <a:p>
            <a:pPr algn="ctr"/>
            <a:r>
              <a:rPr lang="zh-CN" altLang="en-US" sz="2400" dirty="0"/>
              <a:t>残暴</a:t>
            </a:r>
            <a:endParaRPr lang="zh-TW" altLang="en-US" sz="2400" dirty="0"/>
          </a:p>
        </p:txBody>
      </p:sp>
      <p:sp>
        <p:nvSpPr>
          <p:cNvPr id="6" name="爆炸形: 14 pt  5">
            <a:extLst>
              <a:ext uri="{FF2B5EF4-FFF2-40B4-BE49-F238E27FC236}">
                <a16:creationId xmlns:a16="http://schemas.microsoft.com/office/drawing/2014/main" id="{078A7564-9EBA-49D4-AE28-CA8FA20D563E}"/>
              </a:ext>
            </a:extLst>
          </p:cNvPr>
          <p:cNvSpPr/>
          <p:nvPr/>
        </p:nvSpPr>
        <p:spPr>
          <a:xfrm>
            <a:off x="8650224" y="4046220"/>
            <a:ext cx="3236976" cy="2404872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会发掘人才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5593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88AD51-4EDC-484D-9639-E867F7DE1CC5}"/>
              </a:ext>
            </a:extLst>
          </p:cNvPr>
          <p:cNvSpPr/>
          <p:nvPr/>
        </p:nvSpPr>
        <p:spPr>
          <a:xfrm>
            <a:off x="2599765" y="555812"/>
            <a:ext cx="6275294" cy="51995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D854C52-1182-43ED-A002-EF6DC37776AD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2599765" y="3155577"/>
            <a:ext cx="6275294" cy="179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B4151BA-E0EB-4794-AC11-7CD071C34F81}"/>
              </a:ext>
            </a:extLst>
          </p:cNvPr>
          <p:cNvCxnSpPr/>
          <p:nvPr/>
        </p:nvCxnSpPr>
        <p:spPr>
          <a:xfrm>
            <a:off x="6373906" y="3155577"/>
            <a:ext cx="0" cy="2599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B2E1A4B-6A56-477B-BAAC-D4A78EB29764}"/>
              </a:ext>
            </a:extLst>
          </p:cNvPr>
          <p:cNvCxnSpPr/>
          <p:nvPr/>
        </p:nvCxnSpPr>
        <p:spPr>
          <a:xfrm>
            <a:off x="4329953" y="3173505"/>
            <a:ext cx="0" cy="25818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C1A3C11-6D8F-428D-960D-69D9C254082F}"/>
              </a:ext>
            </a:extLst>
          </p:cNvPr>
          <p:cNvSpPr txBox="1"/>
          <p:nvPr/>
        </p:nvSpPr>
        <p:spPr>
          <a:xfrm>
            <a:off x="5286006" y="140017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曹操</a:t>
            </a:r>
            <a:endParaRPr lang="zh-TW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73D2A7-F104-4DD6-8396-A6E208A05BBD}"/>
              </a:ext>
            </a:extLst>
          </p:cNvPr>
          <p:cNvSpPr txBox="1"/>
          <p:nvPr/>
        </p:nvSpPr>
        <p:spPr>
          <a:xfrm>
            <a:off x="4808190" y="3928631"/>
            <a:ext cx="54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刘</a:t>
            </a:r>
            <a:endParaRPr lang="en-US" altLang="zh-CN" sz="2800" dirty="0"/>
          </a:p>
          <a:p>
            <a:r>
              <a:rPr lang="zh-CN" altLang="en-US" sz="2800" dirty="0"/>
              <a:t>表</a:t>
            </a:r>
            <a:endParaRPr lang="zh-TW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5600C3-D44F-4281-8F65-1CA76BD85FE4}"/>
              </a:ext>
            </a:extLst>
          </p:cNvPr>
          <p:cNvSpPr txBox="1"/>
          <p:nvPr/>
        </p:nvSpPr>
        <p:spPr>
          <a:xfrm>
            <a:off x="7210425" y="3928633"/>
            <a:ext cx="54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孙</a:t>
            </a:r>
            <a:endParaRPr lang="en-US" altLang="zh-CN" sz="2800" dirty="0"/>
          </a:p>
          <a:p>
            <a:r>
              <a:rPr lang="zh-CN" altLang="en-US" sz="2800" dirty="0"/>
              <a:t>权</a:t>
            </a:r>
            <a:endParaRPr lang="zh-TW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6F4D75-012A-4BFC-9FCE-36E2BF56AEB1}"/>
              </a:ext>
            </a:extLst>
          </p:cNvPr>
          <p:cNvSpPr txBox="1"/>
          <p:nvPr/>
        </p:nvSpPr>
        <p:spPr>
          <a:xfrm>
            <a:off x="3192990" y="3928632"/>
            <a:ext cx="54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刘</a:t>
            </a:r>
            <a:endParaRPr lang="en-US" altLang="zh-CN" sz="2800" dirty="0"/>
          </a:p>
          <a:p>
            <a:r>
              <a:rPr lang="zh-CN" altLang="en-US" sz="2800" dirty="0"/>
              <a:t>璋</a:t>
            </a:r>
            <a:endParaRPr lang="zh-TW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B9DBCE-7B56-44C0-8055-DE2292DA42A2}"/>
              </a:ext>
            </a:extLst>
          </p:cNvPr>
          <p:cNvSpPr txBox="1"/>
          <p:nvPr/>
        </p:nvSpPr>
        <p:spPr>
          <a:xfrm>
            <a:off x="4636155" y="3959409"/>
            <a:ext cx="40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F0000"/>
                </a:solidFill>
              </a:rPr>
              <a:t>×</a:t>
            </a:r>
            <a:endParaRPr lang="zh-TW" altLang="en-US" sz="54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D83B9F-6765-4F46-8944-C9F9E658CCBE}"/>
              </a:ext>
            </a:extLst>
          </p:cNvPr>
          <p:cNvSpPr txBox="1"/>
          <p:nvPr/>
        </p:nvSpPr>
        <p:spPr>
          <a:xfrm>
            <a:off x="5319178" y="3928631"/>
            <a:ext cx="54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刘</a:t>
            </a:r>
            <a:endParaRPr lang="en-US" altLang="zh-CN" sz="2800" dirty="0"/>
          </a:p>
          <a:p>
            <a:r>
              <a:rPr lang="zh-CN" altLang="en-US" sz="2800" dirty="0"/>
              <a:t>崇</a:t>
            </a:r>
            <a:endParaRPr lang="zh-TW" alt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A4206FD0-3185-43A4-8513-474C95C0511C}"/>
                  </a:ext>
                </a:extLst>
              </p14:cNvPr>
              <p14:cNvContentPartPr/>
              <p14:nvPr/>
            </p14:nvContentPartPr>
            <p14:xfrm>
              <a:off x="5968114" y="4124938"/>
              <a:ext cx="272160" cy="30924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A4206FD0-3185-43A4-8513-474C95C051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5114" y="4061938"/>
                <a:ext cx="39780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E6247DA0-654C-4CA8-8474-D87316DABBA1}"/>
                  </a:ext>
                </a:extLst>
              </p14:cNvPr>
              <p14:cNvContentPartPr/>
              <p14:nvPr/>
            </p14:nvContentPartPr>
            <p14:xfrm>
              <a:off x="5767234" y="4033858"/>
              <a:ext cx="218880" cy="84888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E6247DA0-654C-4CA8-8474-D87316DABB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8234" y="4024858"/>
                <a:ext cx="23652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29CF6E55-C3F7-4343-9DC8-DBF82F1DAECB}"/>
                  </a:ext>
                </a:extLst>
              </p14:cNvPr>
              <p14:cNvContentPartPr/>
              <p14:nvPr/>
            </p14:nvContentPartPr>
            <p14:xfrm>
              <a:off x="5874154" y="4016938"/>
              <a:ext cx="468720" cy="48960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29CF6E55-C3F7-4343-9DC8-DBF82F1DAE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65154" y="4007938"/>
                <a:ext cx="486360" cy="50724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087B933B-DEF7-4759-8A5F-5862CAA77E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12" y="3152549"/>
            <a:ext cx="2452313" cy="24523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1AD45E6-DF20-425C-BC06-7E8C85B48C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082" y="-612680"/>
            <a:ext cx="4692078" cy="469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8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0528B4E-D3C7-45B9-98FE-CC6DE2E86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8"/>
            <a:ext cx="12192000" cy="685374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C8DC746-B69E-492B-96CE-652411FE1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236" y="2444937"/>
            <a:ext cx="3330388" cy="1325563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《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赤壁之战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》</a:t>
            </a:r>
            <a:endParaRPr lang="zh-TW" altLang="en-US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7682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76E3E3B5-04DD-4440-9009-65884A499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7" y="-1337960"/>
            <a:ext cx="6779536" cy="67795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B5BB2FD4-58B8-4702-A0DF-64CE0DA8771E}"/>
                  </a:ext>
                </a:extLst>
              </p14:cNvPr>
              <p14:cNvContentPartPr/>
              <p14:nvPr/>
            </p14:nvContentPartPr>
            <p14:xfrm>
              <a:off x="4265661" y="1016951"/>
              <a:ext cx="272160" cy="30924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B5BB2FD4-58B8-4702-A0DF-64CE0DA877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2661" y="953951"/>
                <a:ext cx="39780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176229E9-441A-4679-A3E8-30AC1A39A381}"/>
                  </a:ext>
                </a:extLst>
              </p14:cNvPr>
              <p14:cNvContentPartPr/>
              <p14:nvPr/>
            </p14:nvContentPartPr>
            <p14:xfrm>
              <a:off x="4064781" y="925871"/>
              <a:ext cx="218880" cy="84888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176229E9-441A-4679-A3E8-30AC1A39A3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55781" y="916871"/>
                <a:ext cx="23652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E3CFDE3A-EC8B-4C8E-BD5D-CD42C79DB2E5}"/>
                  </a:ext>
                </a:extLst>
              </p14:cNvPr>
              <p14:cNvContentPartPr/>
              <p14:nvPr/>
            </p14:nvContentPartPr>
            <p14:xfrm>
              <a:off x="4171701" y="908951"/>
              <a:ext cx="468720" cy="48960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E3CFDE3A-EC8B-4C8E-BD5D-CD42C79DB2E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62701" y="899951"/>
                <a:ext cx="48636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FBBBCBBA-3668-469E-A91A-2C989CC95D0F}"/>
                  </a:ext>
                </a:extLst>
              </p14:cNvPr>
              <p14:cNvContentPartPr/>
              <p14:nvPr/>
            </p14:nvContentPartPr>
            <p14:xfrm>
              <a:off x="3373581" y="1565591"/>
              <a:ext cx="42840" cy="19080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FBBBCBBA-3668-469E-A91A-2C989CC95D0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64581" y="1556951"/>
                <a:ext cx="604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B5DB4BDC-F6A7-4996-A247-F4A1234B550F}"/>
                  </a:ext>
                </a:extLst>
              </p14:cNvPr>
              <p14:cNvContentPartPr/>
              <p14:nvPr/>
            </p14:nvContentPartPr>
            <p14:xfrm>
              <a:off x="3641781" y="1568831"/>
              <a:ext cx="71640" cy="18648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B5DB4BDC-F6A7-4996-A247-F4A1234B550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33141" y="1559831"/>
                <a:ext cx="892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DF8C0A68-79D8-4710-933C-BEDE053224D6}"/>
                  </a:ext>
                </a:extLst>
              </p14:cNvPr>
              <p14:cNvContentPartPr/>
              <p14:nvPr/>
            </p14:nvContentPartPr>
            <p14:xfrm>
              <a:off x="5490381" y="1651991"/>
              <a:ext cx="22320" cy="20916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DF8C0A68-79D8-4710-933C-BEDE053224D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81381" y="1642991"/>
                <a:ext cx="399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F9EFFE38-BC4E-4DFA-92C7-3950E2D08283}"/>
                  </a:ext>
                </a:extLst>
              </p14:cNvPr>
              <p14:cNvContentPartPr/>
              <p14:nvPr/>
            </p14:nvContentPartPr>
            <p14:xfrm>
              <a:off x="5484981" y="1416191"/>
              <a:ext cx="702000" cy="62604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F9EFFE38-BC4E-4DFA-92C7-3950E2D0828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475981" y="1407551"/>
                <a:ext cx="719640" cy="643680"/>
              </a:xfrm>
              <a:prstGeom prst="rect">
                <a:avLst/>
              </a:prstGeom>
            </p:spPr>
          </p:pic>
        </mc:Fallback>
      </mc:AlternateContent>
      <p:pic>
        <p:nvPicPr>
          <p:cNvPr id="50" name="图片 49">
            <a:extLst>
              <a:ext uri="{FF2B5EF4-FFF2-40B4-BE49-F238E27FC236}">
                <a16:creationId xmlns:a16="http://schemas.microsoft.com/office/drawing/2014/main" id="{CC871737-7F09-4FB1-AB02-DE188AD8C1F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701" y="-1555053"/>
            <a:ext cx="6351447" cy="6351447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F80C647F-89F4-441B-9899-41F6BF03DA52}"/>
              </a:ext>
            </a:extLst>
          </p:cNvPr>
          <p:cNvGrpSpPr/>
          <p:nvPr/>
        </p:nvGrpSpPr>
        <p:grpSpPr>
          <a:xfrm>
            <a:off x="7441581" y="3246431"/>
            <a:ext cx="460080" cy="546480"/>
            <a:chOff x="7441581" y="3246431"/>
            <a:chExt cx="460080" cy="54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93F3E72-F0DF-4ACB-A77E-42E0D6819F4F}"/>
                    </a:ext>
                  </a:extLst>
                </p14:cNvPr>
                <p14:cNvContentPartPr/>
                <p14:nvPr/>
              </p14:nvContentPartPr>
              <p14:xfrm>
                <a:off x="7564701" y="3268751"/>
                <a:ext cx="45720" cy="2394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93F3E72-F0DF-4ACB-A77E-42E0D6819F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56061" y="3260111"/>
                  <a:ext cx="633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1CC3028-FD3B-4C3E-B694-79F4733760E8}"/>
                    </a:ext>
                  </a:extLst>
                </p14:cNvPr>
                <p14:cNvContentPartPr/>
                <p14:nvPr/>
              </p14:nvContentPartPr>
              <p14:xfrm>
                <a:off x="7441581" y="3246431"/>
                <a:ext cx="460080" cy="5464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1CC3028-FD3B-4C3E-B694-79F4733760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32941" y="3237791"/>
                  <a:ext cx="477720" cy="56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942BC30F-4D5D-49F6-A347-92C326F6C761}"/>
              </a:ext>
            </a:extLst>
          </p:cNvPr>
          <p:cNvGrpSpPr/>
          <p:nvPr/>
        </p:nvGrpSpPr>
        <p:grpSpPr>
          <a:xfrm>
            <a:off x="8360661" y="494591"/>
            <a:ext cx="1117080" cy="1531440"/>
            <a:chOff x="8360661" y="494591"/>
            <a:chExt cx="1117080" cy="153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F00DE103-40A4-4927-89E5-9A35E889363A}"/>
                    </a:ext>
                  </a:extLst>
                </p14:cNvPr>
                <p14:cNvContentPartPr/>
                <p14:nvPr/>
              </p14:nvContentPartPr>
              <p14:xfrm>
                <a:off x="8360661" y="494591"/>
                <a:ext cx="1117080" cy="15314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F00DE103-40A4-4927-89E5-9A35E889363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52021" y="485591"/>
                  <a:ext cx="1134720" cy="15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01EE3CD-5740-4B8B-8507-131F4132D8FC}"/>
                    </a:ext>
                  </a:extLst>
                </p14:cNvPr>
                <p14:cNvContentPartPr/>
                <p14:nvPr/>
              </p14:nvContentPartPr>
              <p14:xfrm>
                <a:off x="8796981" y="806711"/>
                <a:ext cx="12240" cy="1159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01EE3CD-5740-4B8B-8507-131F4132D8F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88341" y="798071"/>
                  <a:ext cx="29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5E5C665-E736-4879-8994-9F39DDDEB0FA}"/>
                    </a:ext>
                  </a:extLst>
                </p14:cNvPr>
                <p14:cNvContentPartPr/>
                <p14:nvPr/>
              </p14:nvContentPartPr>
              <p14:xfrm>
                <a:off x="8795181" y="818591"/>
                <a:ext cx="105480" cy="1083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5E5C665-E736-4879-8994-9F39DDDEB0F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86541" y="809951"/>
                  <a:ext cx="123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E851649-0C88-4EB2-8067-571117BB6F76}"/>
                    </a:ext>
                  </a:extLst>
                </p14:cNvPr>
                <p14:cNvContentPartPr/>
                <p14:nvPr/>
              </p14:nvContentPartPr>
              <p14:xfrm>
                <a:off x="8820741" y="931991"/>
                <a:ext cx="65880" cy="1764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E851649-0C88-4EB2-8067-571117BB6F7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812101" y="922991"/>
                  <a:ext cx="835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7CE1BBE-7E86-454B-94F8-9FFD44CC121E}"/>
                    </a:ext>
                  </a:extLst>
                </p14:cNvPr>
                <p14:cNvContentPartPr/>
                <p14:nvPr/>
              </p14:nvContentPartPr>
              <p14:xfrm>
                <a:off x="8916141" y="694751"/>
                <a:ext cx="112320" cy="1508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7CE1BBE-7E86-454B-94F8-9FFD44CC121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07141" y="686111"/>
                  <a:ext cx="129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8B6B048-7CC3-4F92-B3BB-DF2E3B6C90DE}"/>
                    </a:ext>
                  </a:extLst>
                </p14:cNvPr>
                <p14:cNvContentPartPr/>
                <p14:nvPr/>
              </p14:nvContentPartPr>
              <p14:xfrm>
                <a:off x="8993541" y="774311"/>
                <a:ext cx="159480" cy="1119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8B6B048-7CC3-4F92-B3BB-DF2E3B6C90D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84901" y="765311"/>
                  <a:ext cx="177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1889AB71-7940-4F23-AA72-7C9CF3464550}"/>
                    </a:ext>
                  </a:extLst>
                </p14:cNvPr>
                <p14:cNvContentPartPr/>
                <p14:nvPr/>
              </p14:nvContentPartPr>
              <p14:xfrm>
                <a:off x="8951781" y="934511"/>
                <a:ext cx="155520" cy="13320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1889AB71-7940-4F23-AA72-7C9CF346455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42781" y="925871"/>
                  <a:ext cx="1731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28F060F0-F9EA-4E32-83FB-4F0C22878CA8}"/>
                    </a:ext>
                  </a:extLst>
                </p14:cNvPr>
                <p14:cNvContentPartPr/>
                <p14:nvPr/>
              </p14:nvContentPartPr>
              <p14:xfrm>
                <a:off x="8993541" y="1035671"/>
                <a:ext cx="105840" cy="3816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28F060F0-F9EA-4E32-83FB-4F0C22878CA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84901" y="1026671"/>
                  <a:ext cx="123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EDA04528-33C9-4A55-BE0C-EE0AB832375C}"/>
                    </a:ext>
                  </a:extLst>
                </p14:cNvPr>
                <p14:cNvContentPartPr/>
                <p14:nvPr/>
              </p14:nvContentPartPr>
              <p14:xfrm>
                <a:off x="8746221" y="1209551"/>
                <a:ext cx="118800" cy="11088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EDA04528-33C9-4A55-BE0C-EE0AB832375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37221" y="1200551"/>
                  <a:ext cx="136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E3B38E0F-42FE-415F-A718-98DAA20E464C}"/>
                    </a:ext>
                  </a:extLst>
                </p14:cNvPr>
                <p14:cNvContentPartPr/>
                <p14:nvPr/>
              </p14:nvContentPartPr>
              <p14:xfrm>
                <a:off x="8773221" y="1318271"/>
                <a:ext cx="101520" cy="2160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E3B38E0F-42FE-415F-A718-98DAA20E464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764221" y="1309271"/>
                  <a:ext cx="119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9809B9E9-0320-4705-855B-8E249DEE176F}"/>
                    </a:ext>
                  </a:extLst>
                </p14:cNvPr>
                <p14:cNvContentPartPr/>
                <p14:nvPr/>
              </p14:nvContentPartPr>
              <p14:xfrm>
                <a:off x="8888061" y="1167791"/>
                <a:ext cx="189360" cy="10332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9809B9E9-0320-4705-855B-8E249DEE176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879061" y="1159151"/>
                  <a:ext cx="207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DEE24C41-77D2-458B-828D-CC3A6509A688}"/>
                    </a:ext>
                  </a:extLst>
                </p14:cNvPr>
                <p14:cNvContentPartPr/>
                <p14:nvPr/>
              </p14:nvContentPartPr>
              <p14:xfrm>
                <a:off x="8932701" y="1283711"/>
                <a:ext cx="72000" cy="3312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DEE24C41-77D2-458B-828D-CC3A6509A6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23701" y="1274711"/>
                  <a:ext cx="896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026DE494-BFB1-4D3D-AC2B-C347295AEBE2}"/>
                    </a:ext>
                  </a:extLst>
                </p14:cNvPr>
                <p14:cNvContentPartPr/>
                <p14:nvPr/>
              </p14:nvContentPartPr>
              <p14:xfrm>
                <a:off x="8900661" y="1347071"/>
                <a:ext cx="129960" cy="10872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026DE494-BFB1-4D3D-AC2B-C347295AEBE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92021" y="1338071"/>
                  <a:ext cx="147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75D020FA-53C7-4646-8875-4F6A98D42EA2}"/>
                    </a:ext>
                  </a:extLst>
                </p14:cNvPr>
                <p14:cNvContentPartPr/>
                <p14:nvPr/>
              </p14:nvContentPartPr>
              <p14:xfrm>
                <a:off x="8665581" y="1626791"/>
                <a:ext cx="118080" cy="11232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75D020FA-53C7-4646-8875-4F6A98D42EA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56941" y="1617791"/>
                  <a:ext cx="135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EDC84B3E-2C80-40B4-BC67-84B9AE953E29}"/>
                    </a:ext>
                  </a:extLst>
                </p14:cNvPr>
                <p14:cNvContentPartPr/>
                <p14:nvPr/>
              </p14:nvContentPartPr>
              <p14:xfrm>
                <a:off x="8709861" y="1730471"/>
                <a:ext cx="113040" cy="2124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EDC84B3E-2C80-40B4-BC67-84B9AE953E2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00861" y="1721471"/>
                  <a:ext cx="130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302EBAE0-D756-4F8E-B75E-6519D56918BA}"/>
                    </a:ext>
                  </a:extLst>
                </p14:cNvPr>
                <p14:cNvContentPartPr/>
                <p14:nvPr/>
              </p14:nvContentPartPr>
              <p14:xfrm>
                <a:off x="8817501" y="1561271"/>
                <a:ext cx="222840" cy="11880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302EBAE0-D756-4F8E-B75E-6519D56918B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08501" y="1552271"/>
                  <a:ext cx="240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52540BBC-D87D-410C-99ED-8D84ECA339DF}"/>
                    </a:ext>
                  </a:extLst>
                </p14:cNvPr>
                <p14:cNvContentPartPr/>
                <p14:nvPr/>
              </p14:nvContentPartPr>
              <p14:xfrm>
                <a:off x="8867541" y="1665311"/>
                <a:ext cx="92160" cy="2880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52540BBC-D87D-410C-99ED-8D84ECA339D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58901" y="1656311"/>
                  <a:ext cx="109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250E46BA-7E45-41E7-A2BE-7F911D4F1D2D}"/>
                    </a:ext>
                  </a:extLst>
                </p14:cNvPr>
                <p14:cNvContentPartPr/>
                <p14:nvPr/>
              </p14:nvContentPartPr>
              <p14:xfrm>
                <a:off x="8827581" y="1718591"/>
                <a:ext cx="167040" cy="11052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250E46BA-7E45-41E7-A2BE-7F911D4F1D2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18581" y="1709591"/>
                  <a:ext cx="1846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4720BC5E-65C5-4EC1-B9F1-9C3B8FCA521E}"/>
                    </a:ext>
                  </a:extLst>
                </p14:cNvPr>
                <p14:cNvContentPartPr/>
                <p14:nvPr/>
              </p14:nvContentPartPr>
              <p14:xfrm>
                <a:off x="8856741" y="1835951"/>
                <a:ext cx="106560" cy="900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4720BC5E-65C5-4EC1-B9F1-9C3B8FCA52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47741" y="1827311"/>
                  <a:ext cx="124200" cy="26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7F159D67-967C-4132-A8A3-6DC79FDB785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61" y="1966991"/>
            <a:ext cx="6351447" cy="63514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4B3BAA6B-1D18-4FC0-9746-338D4FB9410F}"/>
                  </a:ext>
                </a:extLst>
              </p14:cNvPr>
              <p14:cNvContentPartPr/>
              <p14:nvPr/>
            </p14:nvContentPartPr>
            <p14:xfrm>
              <a:off x="8178120" y="4102200"/>
              <a:ext cx="245880" cy="312840"/>
            </p14:xfrm>
          </p:contentPart>
        </mc:Choice>
        <mc:Fallback xmlns=""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4B3BAA6B-1D18-4FC0-9746-338D4FB9410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169120" y="4093200"/>
                <a:ext cx="263520" cy="33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5B0DFB27-860A-48FE-8ACA-292D83723782}"/>
              </a:ext>
            </a:extLst>
          </p:cNvPr>
          <p:cNvGrpSpPr/>
          <p:nvPr/>
        </p:nvGrpSpPr>
        <p:grpSpPr>
          <a:xfrm>
            <a:off x="8330400" y="3411000"/>
            <a:ext cx="2966040" cy="1266840"/>
            <a:chOff x="8330400" y="3411000"/>
            <a:chExt cx="2966040" cy="12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6FCDEE5C-3278-446A-8CE4-3E20741733C8}"/>
                    </a:ext>
                  </a:extLst>
                </p14:cNvPr>
                <p14:cNvContentPartPr/>
                <p14:nvPr/>
              </p14:nvContentPartPr>
              <p14:xfrm>
                <a:off x="8642160" y="3872160"/>
                <a:ext cx="214560" cy="32976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6FCDEE5C-3278-446A-8CE4-3E20741733C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33520" y="3863160"/>
                  <a:ext cx="232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866C19F1-5A5D-4DD2-8B0D-2E251CC24D83}"/>
                    </a:ext>
                  </a:extLst>
                </p14:cNvPr>
                <p14:cNvContentPartPr/>
                <p14:nvPr/>
              </p14:nvContentPartPr>
              <p14:xfrm>
                <a:off x="8660160" y="3990240"/>
                <a:ext cx="233640" cy="25344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866C19F1-5A5D-4DD2-8B0D-2E251CC24D8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51520" y="3981600"/>
                  <a:ext cx="251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1B8386F8-AACB-489E-94F8-F86B54D4C5A8}"/>
                    </a:ext>
                  </a:extLst>
                </p14:cNvPr>
                <p14:cNvContentPartPr/>
                <p14:nvPr/>
              </p14:nvContentPartPr>
              <p14:xfrm>
                <a:off x="8713800" y="4062600"/>
                <a:ext cx="104760" cy="10944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1B8386F8-AACB-489E-94F8-F86B54D4C5A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04800" y="4053600"/>
                  <a:ext cx="122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10EEE26B-48C0-4428-899F-7FEF5FC30FE0}"/>
                    </a:ext>
                  </a:extLst>
                </p14:cNvPr>
                <p14:cNvContentPartPr/>
                <p14:nvPr/>
              </p14:nvContentPartPr>
              <p14:xfrm>
                <a:off x="9070200" y="3840480"/>
                <a:ext cx="51120" cy="3060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10EEE26B-48C0-4428-899F-7FEF5FC30FE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061200" y="3831840"/>
                  <a:ext cx="68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0A4A45DC-6113-4FD6-8B88-2F94771F581A}"/>
                    </a:ext>
                  </a:extLst>
                </p14:cNvPr>
                <p14:cNvContentPartPr/>
                <p14:nvPr/>
              </p14:nvContentPartPr>
              <p14:xfrm>
                <a:off x="9133920" y="3829320"/>
                <a:ext cx="64440" cy="7416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0A4A45DC-6113-4FD6-8B88-2F94771F581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124920" y="3820320"/>
                  <a:ext cx="82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28601FFB-2034-4871-95A7-3698B4E70EA4}"/>
                    </a:ext>
                  </a:extLst>
                </p14:cNvPr>
                <p14:cNvContentPartPr/>
                <p14:nvPr/>
              </p14:nvContentPartPr>
              <p14:xfrm>
                <a:off x="9088920" y="3897720"/>
                <a:ext cx="107280" cy="6480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28601FFB-2034-4871-95A7-3698B4E70EA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79920" y="3888720"/>
                  <a:ext cx="1249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E62102C3-502E-46A6-BAFE-9AF309B09CF1}"/>
                    </a:ext>
                  </a:extLst>
                </p14:cNvPr>
                <p14:cNvContentPartPr/>
                <p14:nvPr/>
              </p14:nvContentPartPr>
              <p14:xfrm>
                <a:off x="9043200" y="3976560"/>
                <a:ext cx="205920" cy="2268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E62102C3-502E-46A6-BAFE-9AF309B09CF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34200" y="3967560"/>
                  <a:ext cx="223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5828D382-9620-4DDA-B7A4-5F9DB320E003}"/>
                    </a:ext>
                  </a:extLst>
                </p14:cNvPr>
                <p14:cNvContentPartPr/>
                <p14:nvPr/>
              </p14:nvContentPartPr>
              <p14:xfrm>
                <a:off x="9045720" y="3925080"/>
                <a:ext cx="95040" cy="17028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5828D382-9620-4DDA-B7A4-5F9DB320E00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37080" y="3916440"/>
                  <a:ext cx="112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61FFB6C6-B23F-45B7-BC08-BAB4D08840CD}"/>
                    </a:ext>
                  </a:extLst>
                </p14:cNvPr>
                <p14:cNvContentPartPr/>
                <p14:nvPr/>
              </p14:nvContentPartPr>
              <p14:xfrm>
                <a:off x="9075960" y="4052520"/>
                <a:ext cx="5400" cy="13212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61FFB6C6-B23F-45B7-BC08-BAB4D08840C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66960" y="4043880"/>
                  <a:ext cx="23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FD72BDA4-4EDF-4E68-8B86-7500B2D9D893}"/>
                    </a:ext>
                  </a:extLst>
                </p14:cNvPr>
                <p14:cNvContentPartPr/>
                <p14:nvPr/>
              </p14:nvContentPartPr>
              <p14:xfrm>
                <a:off x="9081000" y="4020480"/>
                <a:ext cx="158400" cy="15768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FD72BDA4-4EDF-4E68-8B86-7500B2D9D89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72360" y="4011480"/>
                  <a:ext cx="176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CF573B21-2AFF-4C25-88AC-7D9639F379B6}"/>
                    </a:ext>
                  </a:extLst>
                </p14:cNvPr>
                <p14:cNvContentPartPr/>
                <p14:nvPr/>
              </p14:nvContentPartPr>
              <p14:xfrm>
                <a:off x="9100800" y="4138920"/>
                <a:ext cx="109440" cy="7164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CF573B21-2AFF-4C25-88AC-7D9639F379B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091800" y="4129920"/>
                  <a:ext cx="127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A5582377-F0EC-4ED3-B19E-8DF683962289}"/>
                    </a:ext>
                  </a:extLst>
                </p14:cNvPr>
                <p14:cNvContentPartPr/>
                <p14:nvPr/>
              </p14:nvContentPartPr>
              <p14:xfrm>
                <a:off x="9424080" y="3836880"/>
                <a:ext cx="83520" cy="33876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A5582377-F0EC-4ED3-B19E-8DF68396228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15080" y="3828240"/>
                  <a:ext cx="1011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C31762DD-C26F-4E26-A599-8D13141644EB}"/>
                    </a:ext>
                  </a:extLst>
                </p14:cNvPr>
                <p14:cNvContentPartPr/>
                <p14:nvPr/>
              </p14:nvContentPartPr>
              <p14:xfrm>
                <a:off x="9367920" y="4023720"/>
                <a:ext cx="136080" cy="7416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C31762DD-C26F-4E26-A599-8D13141644E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58920" y="4015080"/>
                  <a:ext cx="1537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CE519430-910D-4C01-B984-C6D93CEB918E}"/>
                    </a:ext>
                  </a:extLst>
                </p14:cNvPr>
                <p14:cNvContentPartPr/>
                <p14:nvPr/>
              </p14:nvContentPartPr>
              <p14:xfrm>
                <a:off x="9551880" y="3813480"/>
                <a:ext cx="51480" cy="34848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CE519430-910D-4C01-B984-C6D93CEB918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542880" y="3804480"/>
                  <a:ext cx="691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F85A25FB-AF7C-43CC-A116-B91C1BC2EBF8}"/>
                    </a:ext>
                  </a:extLst>
                </p14:cNvPr>
                <p14:cNvContentPartPr/>
                <p14:nvPr/>
              </p14:nvContentPartPr>
              <p14:xfrm>
                <a:off x="9525960" y="4033440"/>
                <a:ext cx="151200" cy="6012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F85A25FB-AF7C-43CC-A116-B91C1BC2EBF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517320" y="4024440"/>
                  <a:ext cx="168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71C092BD-8D71-4F65-845F-60D44476EFA4}"/>
                    </a:ext>
                  </a:extLst>
                </p14:cNvPr>
                <p14:cNvContentPartPr/>
                <p14:nvPr/>
              </p14:nvContentPartPr>
              <p14:xfrm>
                <a:off x="9790200" y="3984120"/>
                <a:ext cx="111960" cy="4320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71C092BD-8D71-4F65-845F-60D44476EFA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781560" y="3975120"/>
                  <a:ext cx="129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8108120C-41A2-474A-8627-D127DEEB502C}"/>
                    </a:ext>
                  </a:extLst>
                </p14:cNvPr>
                <p14:cNvContentPartPr/>
                <p14:nvPr/>
              </p14:nvContentPartPr>
              <p14:xfrm>
                <a:off x="9819720" y="3822120"/>
                <a:ext cx="57600" cy="39816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8108120C-41A2-474A-8627-D127DEEB502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811080" y="3813480"/>
                  <a:ext cx="752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F07BD44E-3061-4432-8C06-2BCB2885766A}"/>
                    </a:ext>
                  </a:extLst>
                </p14:cNvPr>
                <p14:cNvContentPartPr/>
                <p14:nvPr/>
              </p14:nvContentPartPr>
              <p14:xfrm>
                <a:off x="9763560" y="4070160"/>
                <a:ext cx="143640" cy="8172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F07BD44E-3061-4432-8C06-2BCB2885766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54920" y="4061520"/>
                  <a:ext cx="1612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D74532DB-AC8F-40F9-8BA9-6A8DFF9B6010}"/>
                    </a:ext>
                  </a:extLst>
                </p14:cNvPr>
                <p14:cNvContentPartPr/>
                <p14:nvPr/>
              </p14:nvContentPartPr>
              <p14:xfrm>
                <a:off x="9902520" y="3940200"/>
                <a:ext cx="123840" cy="24084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D74532DB-AC8F-40F9-8BA9-6A8DFF9B601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893880" y="3931200"/>
                  <a:ext cx="1414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8172E6FE-78BF-44B6-B7C5-54C018C74E1B}"/>
                    </a:ext>
                  </a:extLst>
                </p14:cNvPr>
                <p14:cNvContentPartPr/>
                <p14:nvPr/>
              </p14:nvContentPartPr>
              <p14:xfrm>
                <a:off x="9903600" y="4036680"/>
                <a:ext cx="160920" cy="17136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8172E6FE-78BF-44B6-B7C5-54C018C74E1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894600" y="4027680"/>
                  <a:ext cx="178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209827CB-3B35-4977-B2DF-CF66567CF91B}"/>
                    </a:ext>
                  </a:extLst>
                </p14:cNvPr>
                <p14:cNvContentPartPr/>
                <p14:nvPr/>
              </p14:nvContentPartPr>
              <p14:xfrm>
                <a:off x="10272960" y="3897000"/>
                <a:ext cx="146160" cy="2808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209827CB-3B35-4977-B2DF-CF66567CF91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263960" y="3888360"/>
                  <a:ext cx="163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632D43B5-14D8-4E46-A55A-4FE3831E1627}"/>
                    </a:ext>
                  </a:extLst>
                </p14:cNvPr>
                <p14:cNvContentPartPr/>
                <p14:nvPr/>
              </p14:nvContentPartPr>
              <p14:xfrm>
                <a:off x="10203120" y="3792240"/>
                <a:ext cx="214560" cy="36144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632D43B5-14D8-4E46-A55A-4FE3831E162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194480" y="3783240"/>
                  <a:ext cx="2322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ED31ADB4-D445-4DEE-BC0D-49C1CB7E4B1A}"/>
                    </a:ext>
                  </a:extLst>
                </p14:cNvPr>
                <p14:cNvContentPartPr/>
                <p14:nvPr/>
              </p14:nvContentPartPr>
              <p14:xfrm>
                <a:off x="10308600" y="3770280"/>
                <a:ext cx="56520" cy="37728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ED31ADB4-D445-4DEE-BC0D-49C1CB7E4B1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299960" y="3761640"/>
                  <a:ext cx="741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3C908BEB-8E15-4C35-AF3E-E7FA51B8A3E2}"/>
                    </a:ext>
                  </a:extLst>
                </p14:cNvPr>
                <p14:cNvContentPartPr/>
                <p14:nvPr/>
              </p14:nvContentPartPr>
              <p14:xfrm>
                <a:off x="10127160" y="3869640"/>
                <a:ext cx="33840" cy="6984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3C908BEB-8E15-4C35-AF3E-E7FA51B8A3E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118520" y="3860640"/>
                  <a:ext cx="51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F889D581-3D9F-412C-930E-3C5DA3F47AD7}"/>
                    </a:ext>
                  </a:extLst>
                </p14:cNvPr>
                <p14:cNvContentPartPr/>
                <p14:nvPr/>
              </p14:nvContentPartPr>
              <p14:xfrm>
                <a:off x="10128960" y="3958200"/>
                <a:ext cx="52920" cy="25236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F889D581-3D9F-412C-930E-3C5DA3F47AD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20320" y="3949560"/>
                  <a:ext cx="705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443191AB-A279-4F96-88C6-FD4D2B186E2D}"/>
                    </a:ext>
                  </a:extLst>
                </p14:cNvPr>
                <p14:cNvContentPartPr/>
                <p14:nvPr/>
              </p14:nvContentPartPr>
              <p14:xfrm>
                <a:off x="10120320" y="4173120"/>
                <a:ext cx="394200" cy="4968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443191AB-A279-4F96-88C6-FD4D2B186E2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111680" y="4164480"/>
                  <a:ext cx="4118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6133BE07-DBA7-4B12-9A11-76ECEF6A77EF}"/>
                    </a:ext>
                  </a:extLst>
                </p14:cNvPr>
                <p14:cNvContentPartPr/>
                <p14:nvPr/>
              </p14:nvContentPartPr>
              <p14:xfrm>
                <a:off x="10575720" y="3911400"/>
                <a:ext cx="84600" cy="2016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6133BE07-DBA7-4B12-9A11-76ECEF6A77E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566720" y="3902400"/>
                  <a:ext cx="102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E6EFD6BF-D0C3-4EF8-B251-3560A461FA23}"/>
                    </a:ext>
                  </a:extLst>
                </p14:cNvPr>
                <p14:cNvContentPartPr/>
                <p14:nvPr/>
              </p14:nvContentPartPr>
              <p14:xfrm>
                <a:off x="10541520" y="3933360"/>
                <a:ext cx="105480" cy="23256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E6EFD6BF-D0C3-4EF8-B251-3560A461FA2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532880" y="3924720"/>
                  <a:ext cx="1231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2EB5DB90-D6C5-432A-BDB2-584AF5547B07}"/>
                    </a:ext>
                  </a:extLst>
                </p14:cNvPr>
                <p14:cNvContentPartPr/>
                <p14:nvPr/>
              </p14:nvContentPartPr>
              <p14:xfrm>
                <a:off x="10659240" y="3870360"/>
                <a:ext cx="167400" cy="32580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2EB5DB90-D6C5-432A-BDB2-584AF5547B0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650240" y="3861720"/>
                  <a:ext cx="1850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688820A7-473D-4F5A-A926-4E60E385AD5F}"/>
                    </a:ext>
                  </a:extLst>
                </p14:cNvPr>
                <p14:cNvContentPartPr/>
                <p14:nvPr/>
              </p14:nvContentPartPr>
              <p14:xfrm>
                <a:off x="10699560" y="4052880"/>
                <a:ext cx="151200" cy="21672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688820A7-473D-4F5A-A926-4E60E385AD5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690920" y="4043880"/>
                  <a:ext cx="1688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CF21FA0D-7998-4050-A665-596FCA47A099}"/>
                    </a:ext>
                  </a:extLst>
                </p14:cNvPr>
                <p14:cNvContentPartPr/>
                <p14:nvPr/>
              </p14:nvContentPartPr>
              <p14:xfrm>
                <a:off x="8330400" y="3411000"/>
                <a:ext cx="2966040" cy="126684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CF21FA0D-7998-4050-A665-596FCA47A09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21760" y="3402360"/>
                  <a:ext cx="2983680" cy="128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AB2672A7-3EE8-4CA8-AD67-3E9F46AFE0CB}"/>
                  </a:ext>
                </a:extLst>
              </p14:cNvPr>
              <p14:cNvContentPartPr/>
              <p14:nvPr/>
            </p14:nvContentPartPr>
            <p14:xfrm>
              <a:off x="5499000" y="5546880"/>
              <a:ext cx="104040" cy="99000"/>
            </p14:xfrm>
          </p:contentPart>
        </mc:Choice>
        <mc:Fallback xmlns=""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AB2672A7-3EE8-4CA8-AD67-3E9F46AFE0C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490360" y="5537880"/>
                <a:ext cx="1216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B302CE37-CE01-4D30-AB17-173278F176CB}"/>
                  </a:ext>
                </a:extLst>
              </p14:cNvPr>
              <p14:cNvContentPartPr/>
              <p14:nvPr/>
            </p14:nvContentPartPr>
            <p14:xfrm>
              <a:off x="5193000" y="5174640"/>
              <a:ext cx="509040" cy="471240"/>
            </p14:xfrm>
          </p:contentPart>
        </mc:Choice>
        <mc:Fallback xmlns=""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B302CE37-CE01-4D30-AB17-173278F176C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184360" y="5166000"/>
                <a:ext cx="52668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8CC869DA-7803-4C6F-B2F0-DB083EB140AB}"/>
                  </a:ext>
                </a:extLst>
              </p14:cNvPr>
              <p14:cNvContentPartPr/>
              <p14:nvPr/>
            </p14:nvContentPartPr>
            <p14:xfrm>
              <a:off x="5208480" y="5648760"/>
              <a:ext cx="245160" cy="463680"/>
            </p14:xfrm>
          </p:contentPart>
        </mc:Choice>
        <mc:Fallback xmlns=""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8CC869DA-7803-4C6F-B2F0-DB083EB140A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199840" y="5639760"/>
                <a:ext cx="26280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5E91F9FB-A86B-4430-B47A-5349F1DB2458}"/>
                  </a:ext>
                </a:extLst>
              </p14:cNvPr>
              <p14:cNvContentPartPr/>
              <p14:nvPr/>
            </p14:nvContentPartPr>
            <p14:xfrm>
              <a:off x="5429160" y="5902920"/>
              <a:ext cx="142200" cy="176760"/>
            </p14:xfrm>
          </p:contentPart>
        </mc:Choice>
        <mc:Fallback xmlns=""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5E91F9FB-A86B-4430-B47A-5349F1DB245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420160" y="5894280"/>
                <a:ext cx="1598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48EFF5AD-86B4-44F0-92A8-537573E4B370}"/>
                  </a:ext>
                </a:extLst>
              </p14:cNvPr>
              <p14:cNvContentPartPr/>
              <p14:nvPr/>
            </p14:nvContentPartPr>
            <p14:xfrm>
              <a:off x="5435280" y="5737320"/>
              <a:ext cx="266400" cy="141120"/>
            </p14:xfrm>
          </p:contentPart>
        </mc:Choice>
        <mc:Fallback xmlns=""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48EFF5AD-86B4-44F0-92A8-537573E4B37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426280" y="5728680"/>
                <a:ext cx="2840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DA67948F-A293-4F2E-8818-FE8BB367853D}"/>
                  </a:ext>
                </a:extLst>
              </p14:cNvPr>
              <p14:cNvContentPartPr/>
              <p14:nvPr/>
            </p14:nvContentPartPr>
            <p14:xfrm>
              <a:off x="5466240" y="5633280"/>
              <a:ext cx="222480" cy="97560"/>
            </p14:xfrm>
          </p:contentPart>
        </mc:Choice>
        <mc:Fallback xmlns=""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DA67948F-A293-4F2E-8818-FE8BB367853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457600" y="5624280"/>
                <a:ext cx="2401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04E9E2F4-5F6B-418E-869F-F4383DECAB8C}"/>
                  </a:ext>
                </a:extLst>
              </p14:cNvPr>
              <p14:cNvContentPartPr/>
              <p14:nvPr/>
            </p14:nvContentPartPr>
            <p14:xfrm>
              <a:off x="5594040" y="5409720"/>
              <a:ext cx="88560" cy="51120"/>
            </p14:xfrm>
          </p:contentPart>
        </mc:Choice>
        <mc:Fallback xmlns=""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04E9E2F4-5F6B-418E-869F-F4383DECAB8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585400" y="5401080"/>
                <a:ext cx="1062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C7074FB1-2BD4-49E4-AE98-2EA8949F98F1}"/>
                  </a:ext>
                </a:extLst>
              </p14:cNvPr>
              <p14:cNvContentPartPr/>
              <p14:nvPr/>
            </p14:nvContentPartPr>
            <p14:xfrm>
              <a:off x="5596560" y="5493240"/>
              <a:ext cx="21960" cy="28440"/>
            </p14:xfrm>
          </p:contentPart>
        </mc:Choice>
        <mc:Fallback xmlns=""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C7074FB1-2BD4-49E4-AE98-2EA8949F98F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587920" y="5484240"/>
                <a:ext cx="396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EFF81F5A-35AF-40B6-9116-E453813851B2}"/>
                  </a:ext>
                </a:extLst>
              </p14:cNvPr>
              <p14:cNvContentPartPr/>
              <p14:nvPr/>
            </p14:nvContentPartPr>
            <p14:xfrm>
              <a:off x="4978080" y="5486400"/>
              <a:ext cx="210960" cy="347040"/>
            </p14:xfrm>
          </p:contentPart>
        </mc:Choice>
        <mc:Fallback xmlns=""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EFF81F5A-35AF-40B6-9116-E453813851B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969440" y="5477400"/>
                <a:ext cx="2286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B735B9E7-3501-46E8-B166-1178B31A9A42}"/>
                  </a:ext>
                </a:extLst>
              </p14:cNvPr>
              <p14:cNvContentPartPr/>
              <p14:nvPr/>
            </p14:nvContentPartPr>
            <p14:xfrm>
              <a:off x="5146560" y="5634000"/>
              <a:ext cx="157680" cy="160560"/>
            </p14:xfrm>
          </p:contentPart>
        </mc:Choice>
        <mc:Fallback xmlns=""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B735B9E7-3501-46E8-B166-1178B31A9A4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137920" y="5625000"/>
                <a:ext cx="1753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76D2E6EF-5E63-41A8-A6B5-716D16DE5573}"/>
                  </a:ext>
                </a:extLst>
              </p14:cNvPr>
              <p14:cNvContentPartPr/>
              <p14:nvPr/>
            </p14:nvContentPartPr>
            <p14:xfrm>
              <a:off x="5174280" y="5559120"/>
              <a:ext cx="89280" cy="35280"/>
            </p14:xfrm>
          </p:contentPart>
        </mc:Choice>
        <mc:Fallback xmlns=""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76D2E6EF-5E63-41A8-A6B5-716D16DE557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65280" y="5550480"/>
                <a:ext cx="106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EABFF31A-A6FB-45BA-B1FA-7F18702BB775}"/>
                  </a:ext>
                </a:extLst>
              </p14:cNvPr>
              <p14:cNvContentPartPr/>
              <p14:nvPr/>
            </p14:nvContentPartPr>
            <p14:xfrm>
              <a:off x="5090400" y="5312880"/>
              <a:ext cx="99000" cy="41400"/>
            </p14:xfrm>
          </p:contentPart>
        </mc:Choice>
        <mc:Fallback xmlns=""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EABFF31A-A6FB-45BA-B1FA-7F18702BB77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081760" y="5304240"/>
                <a:ext cx="1166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1B813104-FD32-44A2-8D04-89D4D5952627}"/>
                  </a:ext>
                </a:extLst>
              </p14:cNvPr>
              <p14:cNvContentPartPr/>
              <p14:nvPr/>
            </p14:nvContentPartPr>
            <p14:xfrm>
              <a:off x="5474880" y="5081760"/>
              <a:ext cx="26280" cy="65520"/>
            </p14:xfrm>
          </p:contentPart>
        </mc:Choice>
        <mc:Fallback xmlns=""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1B813104-FD32-44A2-8D04-89D4D595262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466240" y="5073120"/>
                <a:ext cx="43920" cy="8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75F51360-8882-45DF-A14B-74DABFBA04D8}"/>
              </a:ext>
            </a:extLst>
          </p:cNvPr>
          <p:cNvGrpSpPr/>
          <p:nvPr/>
        </p:nvGrpSpPr>
        <p:grpSpPr>
          <a:xfrm>
            <a:off x="4329720" y="5234400"/>
            <a:ext cx="437040" cy="798480"/>
            <a:chOff x="4329720" y="5234400"/>
            <a:chExt cx="437040" cy="79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441C156B-4C83-4960-A0D2-91E60F697AA9}"/>
                    </a:ext>
                  </a:extLst>
                </p14:cNvPr>
                <p14:cNvContentPartPr/>
                <p14:nvPr/>
              </p14:nvContentPartPr>
              <p14:xfrm>
                <a:off x="4329720" y="5234400"/>
                <a:ext cx="437040" cy="40500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441C156B-4C83-4960-A0D2-91E60F697AA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320720" y="5225400"/>
                  <a:ext cx="4546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4DB5B030-1D6F-4E1A-9A2D-32C26B154A09}"/>
                    </a:ext>
                  </a:extLst>
                </p14:cNvPr>
                <p14:cNvContentPartPr/>
                <p14:nvPr/>
              </p14:nvContentPartPr>
              <p14:xfrm>
                <a:off x="4352040" y="5620680"/>
                <a:ext cx="216000" cy="41220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4DB5B030-1D6F-4E1A-9A2D-32C26B154A0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343040" y="5612040"/>
                  <a:ext cx="2336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F6F1DA4F-E33A-4AA7-9784-D457CAA6047C}"/>
                    </a:ext>
                  </a:extLst>
                </p14:cNvPr>
                <p14:cNvContentPartPr/>
                <p14:nvPr/>
              </p14:nvContentPartPr>
              <p14:xfrm>
                <a:off x="4536720" y="5867280"/>
                <a:ext cx="113760" cy="16200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F6F1DA4F-E33A-4AA7-9784-D457CAA6047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527720" y="5858280"/>
                  <a:ext cx="1314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C269552D-F90B-45AC-97E6-1B0955168661}"/>
                    </a:ext>
                  </a:extLst>
                </p14:cNvPr>
                <p14:cNvContentPartPr/>
                <p14:nvPr/>
              </p14:nvContentPartPr>
              <p14:xfrm>
                <a:off x="4552920" y="5719680"/>
                <a:ext cx="194040" cy="10728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C269552D-F90B-45AC-97E6-1B095516866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544280" y="5710680"/>
                  <a:ext cx="211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991034AF-FA98-4FA9-B037-2DDFE44B3078}"/>
                    </a:ext>
                  </a:extLst>
                </p14:cNvPr>
                <p14:cNvContentPartPr/>
                <p14:nvPr/>
              </p14:nvContentPartPr>
              <p14:xfrm>
                <a:off x="4573440" y="5659200"/>
                <a:ext cx="176040" cy="10152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991034AF-FA98-4FA9-B037-2DDFE44B307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564800" y="5650560"/>
                  <a:ext cx="1936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24672E50-2DFB-407D-9EAC-1AE6E58E22E3}"/>
                    </a:ext>
                  </a:extLst>
                </p14:cNvPr>
                <p14:cNvContentPartPr/>
                <p14:nvPr/>
              </p14:nvContentPartPr>
              <p14:xfrm>
                <a:off x="4611960" y="5434200"/>
                <a:ext cx="137880" cy="6480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24672E50-2DFB-407D-9EAC-1AE6E58E22E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02960" y="5425200"/>
                  <a:ext cx="1555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70F745C7-2529-430C-BF0F-30AE1199A883}"/>
                    </a:ext>
                  </a:extLst>
                </p14:cNvPr>
                <p14:cNvContentPartPr/>
                <p14:nvPr/>
              </p14:nvContentPartPr>
              <p14:xfrm>
                <a:off x="4647960" y="5509440"/>
                <a:ext cx="33480" cy="3096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70F745C7-2529-430C-BF0F-30AE1199A88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639320" y="5500440"/>
                  <a:ext cx="51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26676F11-6DDD-4979-8068-B2E6F0FA7786}"/>
                    </a:ext>
                  </a:extLst>
                </p14:cNvPr>
                <p14:cNvContentPartPr/>
                <p14:nvPr/>
              </p14:nvContentPartPr>
              <p14:xfrm>
                <a:off x="4579560" y="5574240"/>
                <a:ext cx="77040" cy="7344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26676F11-6DDD-4979-8068-B2E6F0FA778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570920" y="5565600"/>
                  <a:ext cx="94680" cy="9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79ADA61F-5636-41F8-93EA-BE574C13B7B5}"/>
                  </a:ext>
                </a:extLst>
              </p14:cNvPr>
              <p14:cNvContentPartPr/>
              <p14:nvPr/>
            </p14:nvContentPartPr>
            <p14:xfrm>
              <a:off x="5009400" y="4874760"/>
              <a:ext cx="390600" cy="483480"/>
            </p14:xfrm>
          </p:contentPart>
        </mc:Choice>
        <mc:Fallback xmlns=""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79ADA61F-5636-41F8-93EA-BE574C13B7B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000400" y="4865760"/>
                <a:ext cx="40824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1CB34781-69B7-4C62-A9A3-9FB219A34913}"/>
                  </a:ext>
                </a:extLst>
              </p14:cNvPr>
              <p14:cNvContentPartPr/>
              <p14:nvPr/>
            </p14:nvContentPartPr>
            <p14:xfrm>
              <a:off x="5392080" y="4896360"/>
              <a:ext cx="113400" cy="216720"/>
            </p14:xfrm>
          </p:contentPart>
        </mc:Choice>
        <mc:Fallback xmlns=""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1CB34781-69B7-4C62-A9A3-9FB219A3491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383080" y="4887720"/>
                <a:ext cx="1310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23D54CCA-F3A5-4486-A486-C33E07C461F5}"/>
                  </a:ext>
                </a:extLst>
              </p14:cNvPr>
              <p14:cNvContentPartPr/>
              <p14:nvPr/>
            </p14:nvContentPartPr>
            <p14:xfrm>
              <a:off x="5384880" y="4983120"/>
              <a:ext cx="88920" cy="67680"/>
            </p14:xfrm>
          </p:contentPart>
        </mc:Choice>
        <mc:Fallback xmlns=""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23D54CCA-F3A5-4486-A486-C33E07C461F5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376240" y="4974120"/>
                <a:ext cx="1065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332E4349-1BB5-4BB4-AE7B-79133600963B}"/>
                  </a:ext>
                </a:extLst>
              </p14:cNvPr>
              <p14:cNvContentPartPr/>
              <p14:nvPr/>
            </p14:nvContentPartPr>
            <p14:xfrm>
              <a:off x="5392080" y="5061600"/>
              <a:ext cx="21240" cy="37800"/>
            </p14:xfrm>
          </p:contentPart>
        </mc:Choice>
        <mc:Fallback xmlns=""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332E4349-1BB5-4BB4-AE7B-79133600963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383080" y="5052960"/>
                <a:ext cx="3888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5A301B3A-07BA-4743-9E33-B3EB8DB53217}"/>
              </a:ext>
            </a:extLst>
          </p:cNvPr>
          <p:cNvGrpSpPr/>
          <p:nvPr/>
        </p:nvGrpSpPr>
        <p:grpSpPr>
          <a:xfrm>
            <a:off x="4197600" y="3982320"/>
            <a:ext cx="1193400" cy="791640"/>
            <a:chOff x="4197600" y="3982320"/>
            <a:chExt cx="1193400" cy="79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8B11462B-F6F6-4171-A110-E4ECF3A3BC95}"/>
                    </a:ext>
                  </a:extLst>
                </p14:cNvPr>
                <p14:cNvContentPartPr/>
                <p14:nvPr/>
              </p14:nvContentPartPr>
              <p14:xfrm>
                <a:off x="5008320" y="4527360"/>
                <a:ext cx="140400" cy="15264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8B11462B-F6F6-4171-A110-E4ECF3A3BC9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99680" y="4518720"/>
                  <a:ext cx="158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A1477A5C-F1F1-4F9E-8FAB-8F0446244C9E}"/>
                    </a:ext>
                  </a:extLst>
                </p14:cNvPr>
                <p14:cNvContentPartPr/>
                <p14:nvPr/>
              </p14:nvContentPartPr>
              <p14:xfrm>
                <a:off x="4559400" y="4633560"/>
                <a:ext cx="123840" cy="14040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A1477A5C-F1F1-4F9E-8FAB-8F0446244C9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550400" y="4624920"/>
                  <a:ext cx="1414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46F5BF71-4692-42C1-97C0-6CA66A4D4D6F}"/>
                    </a:ext>
                  </a:extLst>
                </p14:cNvPr>
                <p14:cNvContentPartPr/>
                <p14:nvPr/>
              </p14:nvContentPartPr>
              <p14:xfrm>
                <a:off x="4721400" y="4586760"/>
                <a:ext cx="281520" cy="3816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46F5BF71-4692-42C1-97C0-6CA66A4D4D6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712760" y="4577760"/>
                  <a:ext cx="2991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8E2E12CF-906E-4711-B0B5-95A6291CD91B}"/>
                    </a:ext>
                  </a:extLst>
                </p14:cNvPr>
                <p14:cNvContentPartPr/>
                <p14:nvPr/>
              </p14:nvContentPartPr>
              <p14:xfrm>
                <a:off x="4197600" y="3982320"/>
                <a:ext cx="1193400" cy="67608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8E2E12CF-906E-4711-B0B5-95A6291CD91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88600" y="3973680"/>
                  <a:ext cx="121104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B601D601-2907-4453-8804-4D86AF467768}"/>
                    </a:ext>
                  </a:extLst>
                </p14:cNvPr>
                <p14:cNvContentPartPr/>
                <p14:nvPr/>
              </p14:nvContentPartPr>
              <p14:xfrm>
                <a:off x="4560120" y="4290480"/>
                <a:ext cx="169200" cy="20880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B601D601-2907-4453-8804-4D86AF46776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551120" y="4281480"/>
                  <a:ext cx="1868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00418325-FB61-4865-B457-AB9623CDE80A}"/>
                    </a:ext>
                  </a:extLst>
                </p14:cNvPr>
                <p14:cNvContentPartPr/>
                <p14:nvPr/>
              </p14:nvContentPartPr>
              <p14:xfrm>
                <a:off x="4918320" y="4188600"/>
                <a:ext cx="9000" cy="26964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00418325-FB61-4865-B457-AB9623CDE8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09680" y="4179600"/>
                  <a:ext cx="266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1EF8C124-BBE3-4E07-9582-E53092D70017}"/>
                    </a:ext>
                  </a:extLst>
                </p14:cNvPr>
                <p14:cNvContentPartPr/>
                <p14:nvPr/>
              </p14:nvContentPartPr>
              <p14:xfrm>
                <a:off x="4915800" y="4279680"/>
                <a:ext cx="119520" cy="15012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1EF8C124-BBE3-4E07-9582-E53092D7001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07160" y="4271040"/>
                  <a:ext cx="137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D04AFDB3-E701-47A9-A640-9745EFC09D30}"/>
                    </a:ext>
                  </a:extLst>
                </p14:cNvPr>
                <p14:cNvContentPartPr/>
                <p14:nvPr/>
              </p14:nvContentPartPr>
              <p14:xfrm>
                <a:off x="5150160" y="4465440"/>
                <a:ext cx="49680" cy="3348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D04AFDB3-E701-47A9-A640-9745EFC09D3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141160" y="4456800"/>
                  <a:ext cx="673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BC89571F-B9CE-4575-AFDF-C7955B43FCE6}"/>
                    </a:ext>
                  </a:extLst>
                </p14:cNvPr>
                <p14:cNvContentPartPr/>
                <p14:nvPr/>
              </p14:nvContentPartPr>
              <p14:xfrm>
                <a:off x="5129280" y="4481640"/>
                <a:ext cx="34200" cy="4320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BC89571F-B9CE-4575-AFDF-C7955B43FCE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120640" y="4472640"/>
                  <a:ext cx="5184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CF073BB2-11B2-4075-8D58-DBC11C659BE4}"/>
              </a:ext>
            </a:extLst>
          </p:cNvPr>
          <p:cNvGrpSpPr/>
          <p:nvPr/>
        </p:nvGrpSpPr>
        <p:grpSpPr>
          <a:xfrm>
            <a:off x="1527840" y="4504320"/>
            <a:ext cx="762840" cy="1484640"/>
            <a:chOff x="1527840" y="4504320"/>
            <a:chExt cx="762840" cy="14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EA600AFC-926B-4F8B-A7FF-BE93D68BE285}"/>
                    </a:ext>
                  </a:extLst>
                </p14:cNvPr>
                <p14:cNvContentPartPr/>
                <p14:nvPr/>
              </p14:nvContentPartPr>
              <p14:xfrm>
                <a:off x="1527840" y="4504320"/>
                <a:ext cx="762840" cy="62964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EA600AFC-926B-4F8B-A7FF-BE93D68BE28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519200" y="4495320"/>
                  <a:ext cx="78048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E14204A1-D720-45FE-B580-DE8C4D103AF2}"/>
                    </a:ext>
                  </a:extLst>
                </p14:cNvPr>
                <p14:cNvContentPartPr/>
                <p14:nvPr/>
              </p14:nvContentPartPr>
              <p14:xfrm>
                <a:off x="2120040" y="4751280"/>
                <a:ext cx="141840" cy="5112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E14204A1-D720-45FE-B580-DE8C4D103AF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111400" y="4742640"/>
                  <a:ext cx="1594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86D63D1B-422B-4C46-A430-8F4EAC326172}"/>
                    </a:ext>
                  </a:extLst>
                </p14:cNvPr>
                <p14:cNvContentPartPr/>
                <p14:nvPr/>
              </p14:nvContentPartPr>
              <p14:xfrm>
                <a:off x="2179800" y="4804200"/>
                <a:ext cx="16920" cy="3456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86D63D1B-422B-4C46-A430-8F4EAC32617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170800" y="4795560"/>
                  <a:ext cx="34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984312FC-9B0A-48CC-A1C2-A1FFF031A11C}"/>
                    </a:ext>
                  </a:extLst>
                </p14:cNvPr>
                <p14:cNvContentPartPr/>
                <p14:nvPr/>
              </p14:nvContentPartPr>
              <p14:xfrm>
                <a:off x="2123280" y="4955760"/>
                <a:ext cx="110160" cy="11016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984312FC-9B0A-48CC-A1C2-A1FFF031A1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114640" y="4946760"/>
                  <a:ext cx="127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CF5BA504-C0F2-4930-9336-D8232EE9DA33}"/>
                    </a:ext>
                  </a:extLst>
                </p14:cNvPr>
                <p14:cNvContentPartPr/>
                <p14:nvPr/>
              </p14:nvContentPartPr>
              <p14:xfrm>
                <a:off x="1997640" y="5146560"/>
                <a:ext cx="41760" cy="84240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CF5BA504-C0F2-4930-9336-D8232EE9DA3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989000" y="5137560"/>
                  <a:ext cx="59400" cy="86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C35489ED-D65D-4CA0-A0F3-71F0E499D609}"/>
                    </a:ext>
                  </a:extLst>
                </p14:cNvPr>
                <p14:cNvContentPartPr/>
                <p14:nvPr/>
              </p14:nvContentPartPr>
              <p14:xfrm>
                <a:off x="1847520" y="4721040"/>
                <a:ext cx="362160" cy="69156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C35489ED-D65D-4CA0-A0F3-71F0E499D60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838880" y="4712400"/>
                  <a:ext cx="37980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DB7338C9-1230-4798-96E7-00066F3130F4}"/>
                    </a:ext>
                  </a:extLst>
                </p14:cNvPr>
                <p14:cNvContentPartPr/>
                <p14:nvPr/>
              </p14:nvContentPartPr>
              <p14:xfrm>
                <a:off x="1910520" y="5340960"/>
                <a:ext cx="157680" cy="28872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DB7338C9-1230-4798-96E7-00066F3130F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901880" y="5331960"/>
                  <a:ext cx="175320" cy="30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425D920E-7AE1-47EA-801B-644DDED569A5}"/>
              </a:ext>
            </a:extLst>
          </p:cNvPr>
          <p:cNvGrpSpPr/>
          <p:nvPr/>
        </p:nvGrpSpPr>
        <p:grpSpPr>
          <a:xfrm>
            <a:off x="2007000" y="5931360"/>
            <a:ext cx="133200" cy="386640"/>
            <a:chOff x="2007000" y="5931360"/>
            <a:chExt cx="13320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9471BA72-1A84-4777-96E9-37DA24151F73}"/>
                    </a:ext>
                  </a:extLst>
                </p14:cNvPr>
                <p14:cNvContentPartPr/>
                <p14:nvPr/>
              </p14:nvContentPartPr>
              <p14:xfrm>
                <a:off x="2007000" y="5952960"/>
                <a:ext cx="15840" cy="365040"/>
              </p14:xfrm>
            </p:contentPart>
          </mc:Choice>
          <mc:Fallback xmlns=""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9471BA72-1A84-4777-96E9-37DA24151F7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998000" y="5944320"/>
                  <a:ext cx="334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F2FC8F6F-E270-4FC4-976B-10F98DADF62F}"/>
                    </a:ext>
                  </a:extLst>
                </p14:cNvPr>
                <p14:cNvContentPartPr/>
                <p14:nvPr/>
              </p14:nvContentPartPr>
              <p14:xfrm>
                <a:off x="2044080" y="5931360"/>
                <a:ext cx="96120" cy="35028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F2FC8F6F-E270-4FC4-976B-10F98DADF6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035440" y="5922720"/>
                  <a:ext cx="113760" cy="36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E9AFCE69-8737-479A-91E6-24D3672F7B90}"/>
              </a:ext>
            </a:extLst>
          </p:cNvPr>
          <p:cNvGrpSpPr/>
          <p:nvPr/>
        </p:nvGrpSpPr>
        <p:grpSpPr>
          <a:xfrm>
            <a:off x="1892160" y="3814560"/>
            <a:ext cx="1015560" cy="651240"/>
            <a:chOff x="1892160" y="3814560"/>
            <a:chExt cx="1015560" cy="65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162897F8-4E6B-433E-BB5D-FC8FAEEF2F19}"/>
                    </a:ext>
                  </a:extLst>
                </p14:cNvPr>
                <p14:cNvContentPartPr/>
                <p14:nvPr/>
              </p14:nvContentPartPr>
              <p14:xfrm>
                <a:off x="2102040" y="4274640"/>
                <a:ext cx="127800" cy="152280"/>
              </p14:xfrm>
            </p:contentPart>
          </mc:Choice>
          <mc:Fallback xmlns=""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162897F8-4E6B-433E-BB5D-FC8FAEEF2F1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093040" y="4266000"/>
                  <a:ext cx="145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21E188A8-C713-409C-ACC7-FA952C0D484A}"/>
                    </a:ext>
                  </a:extLst>
                </p14:cNvPr>
                <p14:cNvContentPartPr/>
                <p14:nvPr/>
              </p14:nvContentPartPr>
              <p14:xfrm>
                <a:off x="1892160" y="3814560"/>
                <a:ext cx="1015560" cy="65124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21E188A8-C713-409C-ACC7-FA952C0D484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883160" y="3805920"/>
                  <a:ext cx="1033200" cy="66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95A12B67-886F-42C2-94BB-24D64F8146BB}"/>
                    </a:ext>
                  </a:extLst>
                </p14:cNvPr>
                <p14:cNvContentPartPr/>
                <p14:nvPr/>
              </p14:nvContentPartPr>
              <p14:xfrm>
                <a:off x="2086920" y="3964320"/>
                <a:ext cx="60480" cy="7992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95A12B67-886F-42C2-94BB-24D64F8146B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078280" y="3955320"/>
                  <a:ext cx="78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8DA20D81-5671-48C0-AF58-C9357D8C9199}"/>
                    </a:ext>
                  </a:extLst>
                </p14:cNvPr>
                <p14:cNvContentPartPr/>
                <p14:nvPr/>
              </p14:nvContentPartPr>
              <p14:xfrm>
                <a:off x="2320560" y="4044960"/>
                <a:ext cx="70200" cy="9108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8DA20D81-5671-48C0-AF58-C9357D8C919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311920" y="4036320"/>
                  <a:ext cx="87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F687A152-A3E6-4166-98C5-323A12D29FBC}"/>
                    </a:ext>
                  </a:extLst>
                </p14:cNvPr>
                <p14:cNvContentPartPr/>
                <p14:nvPr/>
              </p14:nvContentPartPr>
              <p14:xfrm>
                <a:off x="2536560" y="4172040"/>
                <a:ext cx="77760" cy="86760"/>
              </p14:xfrm>
            </p:contentPart>
          </mc:Choice>
          <mc:Fallback xmlns=""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F687A152-A3E6-4166-98C5-323A12D29FB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527920" y="4163400"/>
                  <a:ext cx="95400" cy="104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4753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A433305F-9160-49D9-9DD8-C86D13AC6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133" y="3516104"/>
            <a:ext cx="1458203" cy="20617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656D6AF5-0EA8-4775-93ED-CE9A7C9FD3C7}"/>
                  </a:ext>
                </a:extLst>
              </p14:cNvPr>
              <p14:cNvContentPartPr/>
              <p14:nvPr/>
            </p14:nvContentPartPr>
            <p14:xfrm>
              <a:off x="1567728" y="3883392"/>
              <a:ext cx="86040" cy="12024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656D6AF5-0EA8-4775-93ED-CE9A7C9FD3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8728" y="3874392"/>
                <a:ext cx="103680" cy="13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B01AD6FB-E6D8-400D-9606-E50E33A2E669}"/>
              </a:ext>
            </a:extLst>
          </p:cNvPr>
          <p:cNvGrpSpPr/>
          <p:nvPr/>
        </p:nvGrpSpPr>
        <p:grpSpPr>
          <a:xfrm>
            <a:off x="1379448" y="3624192"/>
            <a:ext cx="335520" cy="763200"/>
            <a:chOff x="1544040" y="1475352"/>
            <a:chExt cx="335520" cy="76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F6DAFEA-6A22-40F9-81F3-4D09F0DAE2AA}"/>
                    </a:ext>
                  </a:extLst>
                </p14:cNvPr>
                <p14:cNvContentPartPr/>
                <p14:nvPr/>
              </p14:nvContentPartPr>
              <p14:xfrm>
                <a:off x="1776240" y="1475352"/>
                <a:ext cx="21240" cy="604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F6DAFEA-6A22-40F9-81F3-4D09F0DAE2A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67600" y="1466712"/>
                  <a:ext cx="38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6986277-461E-433D-998F-B509CE702401}"/>
                    </a:ext>
                  </a:extLst>
                </p14:cNvPr>
                <p14:cNvContentPartPr/>
                <p14:nvPr/>
              </p14:nvContentPartPr>
              <p14:xfrm>
                <a:off x="1676160" y="1572192"/>
                <a:ext cx="180720" cy="273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6986277-461E-433D-998F-B509CE70240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67520" y="1563192"/>
                  <a:ext cx="198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A3E7691-5B97-4E0A-832B-1B1CA82F6394}"/>
                    </a:ext>
                  </a:extLst>
                </p14:cNvPr>
                <p14:cNvContentPartPr/>
                <p14:nvPr/>
              </p14:nvContentPartPr>
              <p14:xfrm>
                <a:off x="1617120" y="1609632"/>
                <a:ext cx="70560" cy="2163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A3E7691-5B97-4E0A-832B-1B1CA82F639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08120" y="1600632"/>
                  <a:ext cx="882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8E7F34C-4F49-41EF-8FE5-DA9D8B9175D2}"/>
                    </a:ext>
                  </a:extLst>
                </p14:cNvPr>
                <p14:cNvContentPartPr/>
                <p14:nvPr/>
              </p14:nvContentPartPr>
              <p14:xfrm>
                <a:off x="1689840" y="1680912"/>
                <a:ext cx="136800" cy="252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8E7F34C-4F49-41EF-8FE5-DA9D8B9175D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81200" y="1672272"/>
                  <a:ext cx="154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855F7AE-8AC8-4B6B-B0E9-8D94EAFBFE43}"/>
                    </a:ext>
                  </a:extLst>
                </p14:cNvPr>
                <p14:cNvContentPartPr/>
                <p14:nvPr/>
              </p14:nvContentPartPr>
              <p14:xfrm>
                <a:off x="1690920" y="1620072"/>
                <a:ext cx="87120" cy="2066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855F7AE-8AC8-4B6B-B0E9-8D94EAFBFE4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81920" y="1611072"/>
                  <a:ext cx="104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253FCD8-CAB4-4595-949D-6DEEB3A19CD2}"/>
                    </a:ext>
                  </a:extLst>
                </p14:cNvPr>
                <p14:cNvContentPartPr/>
                <p14:nvPr/>
              </p14:nvContentPartPr>
              <p14:xfrm>
                <a:off x="1759680" y="1720152"/>
                <a:ext cx="95400" cy="1306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253FCD8-CAB4-4595-949D-6DEEB3A19CD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50680" y="1711512"/>
                  <a:ext cx="113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95765B7-B143-4C36-B7B7-99E690733B85}"/>
                    </a:ext>
                  </a:extLst>
                </p14:cNvPr>
                <p14:cNvContentPartPr/>
                <p14:nvPr/>
              </p14:nvContentPartPr>
              <p14:xfrm>
                <a:off x="1845360" y="1612512"/>
                <a:ext cx="34200" cy="759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95765B7-B143-4C36-B7B7-99E690733B8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36720" y="1603512"/>
                  <a:ext cx="518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8AF3A5F-EC13-48DE-A44A-F6BA340D8975}"/>
                    </a:ext>
                  </a:extLst>
                </p14:cNvPr>
                <p14:cNvContentPartPr/>
                <p14:nvPr/>
              </p14:nvContentPartPr>
              <p14:xfrm>
                <a:off x="1573560" y="1942992"/>
                <a:ext cx="68400" cy="1299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8AF3A5F-EC13-48DE-A44A-F6BA340D897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64560" y="1934352"/>
                  <a:ext cx="86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690A35F-E93A-4F3F-961B-A03737B03FB7}"/>
                    </a:ext>
                  </a:extLst>
                </p14:cNvPr>
                <p14:cNvContentPartPr/>
                <p14:nvPr/>
              </p14:nvContentPartPr>
              <p14:xfrm>
                <a:off x="1594080" y="2011392"/>
                <a:ext cx="75960" cy="1371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690A35F-E93A-4F3F-961B-A03737B03FB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85080" y="2002392"/>
                  <a:ext cx="93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C153D94-7BBC-4B24-912C-03555CD6013A}"/>
                    </a:ext>
                  </a:extLst>
                </p14:cNvPr>
                <p14:cNvContentPartPr/>
                <p14:nvPr/>
              </p14:nvContentPartPr>
              <p14:xfrm>
                <a:off x="1544040" y="2181672"/>
                <a:ext cx="95040" cy="568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C153D94-7BBC-4B24-912C-03555CD6013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535040" y="2173032"/>
                  <a:ext cx="112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30238CC-BF78-4DE1-B034-C5F1E1B697F4}"/>
                    </a:ext>
                  </a:extLst>
                </p14:cNvPr>
                <p14:cNvContentPartPr/>
                <p14:nvPr/>
              </p14:nvContentPartPr>
              <p14:xfrm>
                <a:off x="1733040" y="1879272"/>
                <a:ext cx="11520" cy="320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30238CC-BF78-4DE1-B034-C5F1E1B697F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24400" y="1870632"/>
                  <a:ext cx="29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076AF4B-8879-4B3B-8086-2931FE4117B2}"/>
                    </a:ext>
                  </a:extLst>
                </p14:cNvPr>
                <p14:cNvContentPartPr/>
                <p14:nvPr/>
              </p14:nvContentPartPr>
              <p14:xfrm>
                <a:off x="1665720" y="1945152"/>
                <a:ext cx="117720" cy="1256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076AF4B-8879-4B3B-8086-2931FE4117B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56720" y="1936512"/>
                  <a:ext cx="135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D1C52774-E85F-4CA7-9A0C-030B3AB41C5B}"/>
                    </a:ext>
                  </a:extLst>
                </p14:cNvPr>
                <p14:cNvContentPartPr/>
                <p14:nvPr/>
              </p14:nvContentPartPr>
              <p14:xfrm>
                <a:off x="1781640" y="2004912"/>
                <a:ext cx="11880" cy="597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D1C52774-E85F-4CA7-9A0C-030B3AB41C5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772640" y="1995912"/>
                  <a:ext cx="295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9D09543-C6D7-457B-B73D-05642B0CF847}"/>
                    </a:ext>
                  </a:extLst>
                </p14:cNvPr>
                <p14:cNvContentPartPr/>
                <p14:nvPr/>
              </p14:nvContentPartPr>
              <p14:xfrm>
                <a:off x="1648440" y="2086632"/>
                <a:ext cx="58680" cy="1461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9D09543-C6D7-457B-B73D-05642B0CF84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39800" y="2077992"/>
                  <a:ext cx="76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BD0A6F7-D87C-4BEC-9952-CBCDB39F2018}"/>
                    </a:ext>
                  </a:extLst>
                </p14:cNvPr>
                <p14:cNvContentPartPr/>
                <p14:nvPr/>
              </p14:nvContentPartPr>
              <p14:xfrm>
                <a:off x="1721880" y="2059632"/>
                <a:ext cx="136080" cy="1472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BD0A6F7-D87C-4BEC-9952-CBCDB39F201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12880" y="2050632"/>
                  <a:ext cx="153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96EAE32-F13B-4C3B-A9A8-8B63F2D2D770}"/>
                    </a:ext>
                  </a:extLst>
                </p14:cNvPr>
                <p14:cNvContentPartPr/>
                <p14:nvPr/>
              </p14:nvContentPartPr>
              <p14:xfrm>
                <a:off x="1728000" y="1872792"/>
                <a:ext cx="26280" cy="741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96EAE32-F13B-4C3B-A9A8-8B63F2D2D77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719000" y="1864152"/>
                  <a:ext cx="43920" cy="91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88A1C0FC-2E57-4968-8608-2D4827132EE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64" y="1570012"/>
            <a:ext cx="6351447" cy="63514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6BE239A1-F79A-4F1F-B5ED-7939C6BBD194}"/>
                  </a:ext>
                </a:extLst>
              </p14:cNvPr>
              <p14:cNvContentPartPr/>
              <p14:nvPr/>
            </p14:nvContentPartPr>
            <p14:xfrm>
              <a:off x="3652560" y="3664152"/>
              <a:ext cx="72720" cy="8964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6BE239A1-F79A-4F1F-B5ED-7939C6BBD19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43920" y="3655512"/>
                <a:ext cx="903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547690E2-DDAE-44E6-AF8D-1DC4569E9AA7}"/>
                  </a:ext>
                </a:extLst>
              </p14:cNvPr>
              <p14:cNvContentPartPr/>
              <p14:nvPr/>
            </p14:nvContentPartPr>
            <p14:xfrm>
              <a:off x="3894840" y="3637872"/>
              <a:ext cx="70560" cy="8928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547690E2-DDAE-44E6-AF8D-1DC4569E9AA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85840" y="3629232"/>
                <a:ext cx="882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99E35650-3051-499A-962F-F69D896C65D4}"/>
                  </a:ext>
                </a:extLst>
              </p14:cNvPr>
              <p14:cNvContentPartPr/>
              <p14:nvPr/>
            </p14:nvContentPartPr>
            <p14:xfrm>
              <a:off x="4128120" y="3629592"/>
              <a:ext cx="74160" cy="8496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99E35650-3051-499A-962F-F69D896C65D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19120" y="3620592"/>
                <a:ext cx="918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A6B0D3C0-83C2-4236-84B1-702D39E9DAE3}"/>
                  </a:ext>
                </a:extLst>
              </p14:cNvPr>
              <p14:cNvContentPartPr/>
              <p14:nvPr/>
            </p14:nvContentPartPr>
            <p14:xfrm>
              <a:off x="4374000" y="3633552"/>
              <a:ext cx="69840" cy="6876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A6B0D3C0-83C2-4236-84B1-702D39E9DAE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65000" y="3624912"/>
                <a:ext cx="874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D534481C-30C0-4F48-A48B-C205F12D8A9A}"/>
                  </a:ext>
                </a:extLst>
              </p14:cNvPr>
              <p14:cNvContentPartPr/>
              <p14:nvPr/>
            </p14:nvContentPartPr>
            <p14:xfrm>
              <a:off x="4604040" y="3660192"/>
              <a:ext cx="71640" cy="6480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D534481C-30C0-4F48-A48B-C205F12D8A9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95040" y="3651552"/>
                <a:ext cx="892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F8D09E8F-E1E1-4F1F-BEE0-8D7841AC499E}"/>
                  </a:ext>
                </a:extLst>
              </p14:cNvPr>
              <p14:cNvContentPartPr/>
              <p14:nvPr/>
            </p14:nvContentPartPr>
            <p14:xfrm>
              <a:off x="4824720" y="3710232"/>
              <a:ext cx="71640" cy="7956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F8D09E8F-E1E1-4F1F-BEE0-8D7841AC499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16080" y="3701592"/>
                <a:ext cx="89280" cy="97200"/>
              </a:xfrm>
              <a:prstGeom prst="rect">
                <a:avLst/>
              </a:prstGeom>
            </p:spPr>
          </p:pic>
        </mc:Fallback>
      </mc:AlternateContent>
      <p:pic>
        <p:nvPicPr>
          <p:cNvPr id="49" name="图片 48">
            <a:extLst>
              <a:ext uri="{FF2B5EF4-FFF2-40B4-BE49-F238E27FC236}">
                <a16:creationId xmlns:a16="http://schemas.microsoft.com/office/drawing/2014/main" id="{16263F97-CAE2-407A-B3E3-4125F1AA3B0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70" y="-217378"/>
            <a:ext cx="2857500" cy="28575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A97F8DB2-B82E-4493-9AF6-A6689DFFFD64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37" y="240997"/>
            <a:ext cx="2857500" cy="28575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1AC95CF6-5A12-49D6-AE2B-2F2FC1151FA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943" y="684892"/>
            <a:ext cx="2857500" cy="28575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9F3D3B0A-EA5B-4FA9-AD72-2DE4503F7D2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998" y="1159702"/>
            <a:ext cx="2857500" cy="28575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6D47550D-764B-491F-A40C-4190AC70E20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224" y="1689472"/>
            <a:ext cx="2857500" cy="2857500"/>
          </a:xfrm>
          <a:prstGeom prst="rect">
            <a:avLst/>
          </a:prstGeom>
        </p:spPr>
      </p:pic>
      <p:grpSp>
        <p:nvGrpSpPr>
          <p:cNvPr id="65" name="组合 64">
            <a:extLst>
              <a:ext uri="{FF2B5EF4-FFF2-40B4-BE49-F238E27FC236}">
                <a16:creationId xmlns:a16="http://schemas.microsoft.com/office/drawing/2014/main" id="{8A42BDC0-A5FA-4DE6-B374-6E9A5FFAEEAF}"/>
              </a:ext>
            </a:extLst>
          </p:cNvPr>
          <p:cNvGrpSpPr/>
          <p:nvPr/>
        </p:nvGrpSpPr>
        <p:grpSpPr>
          <a:xfrm>
            <a:off x="4437360" y="1388952"/>
            <a:ext cx="275760" cy="413640"/>
            <a:chOff x="4437360" y="1388952"/>
            <a:chExt cx="2757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2257ADAB-8D4E-4127-8D16-23A077D70F99}"/>
                    </a:ext>
                  </a:extLst>
                </p14:cNvPr>
                <p14:cNvContentPartPr/>
                <p14:nvPr/>
              </p14:nvContentPartPr>
              <p14:xfrm>
                <a:off x="4437360" y="1388952"/>
                <a:ext cx="117720" cy="1663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2257ADAB-8D4E-4127-8D16-23A077D70F9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28720" y="1379952"/>
                  <a:ext cx="135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57F0B2F-F7F5-4586-AF7C-EA29F43F9618}"/>
                    </a:ext>
                  </a:extLst>
                </p14:cNvPr>
                <p14:cNvContentPartPr/>
                <p14:nvPr/>
              </p14:nvContentPartPr>
              <p14:xfrm>
                <a:off x="4466520" y="1454112"/>
                <a:ext cx="114840" cy="1504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57F0B2F-F7F5-4586-AF7C-EA29F43F961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57520" y="1445472"/>
                  <a:ext cx="132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C7BA4AE-A29B-4239-B92E-7A34BB18B578}"/>
                    </a:ext>
                  </a:extLst>
                </p14:cNvPr>
                <p14:cNvContentPartPr/>
                <p14:nvPr/>
              </p14:nvContentPartPr>
              <p14:xfrm>
                <a:off x="4523760" y="1521792"/>
                <a:ext cx="130680" cy="1854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C7BA4AE-A29B-4239-B92E-7A34BB18B57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14760" y="1513152"/>
                  <a:ext cx="148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5446BA25-4DCA-4029-8571-251989320D17}"/>
                    </a:ext>
                  </a:extLst>
                </p14:cNvPr>
                <p14:cNvContentPartPr/>
                <p14:nvPr/>
              </p14:nvContentPartPr>
              <p14:xfrm>
                <a:off x="4571280" y="1619712"/>
                <a:ext cx="141840" cy="1515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5446BA25-4DCA-4029-8571-251989320D1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62640" y="1611072"/>
                  <a:ext cx="159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E6C2B900-415F-4FFB-AA55-6C32657128A5}"/>
                    </a:ext>
                  </a:extLst>
                </p14:cNvPr>
                <p14:cNvContentPartPr/>
                <p14:nvPr/>
              </p14:nvContentPartPr>
              <p14:xfrm>
                <a:off x="4621320" y="1705752"/>
                <a:ext cx="86760" cy="9684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E6C2B900-415F-4FFB-AA55-6C32657128A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12680" y="1697112"/>
                  <a:ext cx="10440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B50A3A6-44AD-4304-A22C-9690F2BD78A9}"/>
              </a:ext>
            </a:extLst>
          </p:cNvPr>
          <p:cNvGrpSpPr/>
          <p:nvPr/>
        </p:nvGrpSpPr>
        <p:grpSpPr>
          <a:xfrm>
            <a:off x="5740200" y="1022832"/>
            <a:ext cx="274680" cy="396360"/>
            <a:chOff x="5740200" y="1022832"/>
            <a:chExt cx="27468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3A4F5C3D-B3AB-4AA1-9E3F-CF72A61D15D5}"/>
                    </a:ext>
                  </a:extLst>
                </p14:cNvPr>
                <p14:cNvContentPartPr/>
                <p14:nvPr/>
              </p14:nvContentPartPr>
              <p14:xfrm>
                <a:off x="5740200" y="1022832"/>
                <a:ext cx="123840" cy="16488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3A4F5C3D-B3AB-4AA1-9E3F-CF72A61D15D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31560" y="1014192"/>
                  <a:ext cx="141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DF2AD300-D6F9-4BD8-B432-31778A46176B}"/>
                    </a:ext>
                  </a:extLst>
                </p14:cNvPr>
                <p14:cNvContentPartPr/>
                <p14:nvPr/>
              </p14:nvContentPartPr>
              <p14:xfrm>
                <a:off x="5751720" y="1087632"/>
                <a:ext cx="146160" cy="15948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DF2AD300-D6F9-4BD8-B432-31778A46176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43080" y="1078992"/>
                  <a:ext cx="163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92F7499D-8D92-422F-95FE-793A3FF4EF19}"/>
                    </a:ext>
                  </a:extLst>
                </p14:cNvPr>
                <p14:cNvContentPartPr/>
                <p14:nvPr/>
              </p14:nvContentPartPr>
              <p14:xfrm>
                <a:off x="5824800" y="1193112"/>
                <a:ext cx="153000" cy="14436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92F7499D-8D92-422F-95FE-793A3FF4EF1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15800" y="1184112"/>
                  <a:ext cx="170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2E9A2E3B-E3A6-4335-B1AB-58B0270BB883}"/>
                    </a:ext>
                  </a:extLst>
                </p14:cNvPr>
                <p14:cNvContentPartPr/>
                <p14:nvPr/>
              </p14:nvContentPartPr>
              <p14:xfrm>
                <a:off x="5859000" y="1249272"/>
                <a:ext cx="155880" cy="16992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2E9A2E3B-E3A6-4335-B1AB-58B0270BB88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50000" y="1240272"/>
                  <a:ext cx="173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CCABADFC-7C61-4507-A286-DEDB43599BC6}"/>
                    </a:ext>
                  </a:extLst>
                </p14:cNvPr>
                <p14:cNvContentPartPr/>
                <p14:nvPr/>
              </p14:nvContentPartPr>
              <p14:xfrm>
                <a:off x="5800680" y="1077552"/>
                <a:ext cx="34920" cy="3096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CCABADFC-7C61-4507-A286-DEDB43599BC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91680" y="1068552"/>
                  <a:ext cx="5256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D3C532D-185C-4FC4-9ACB-FCF7F6A10397}"/>
              </a:ext>
            </a:extLst>
          </p:cNvPr>
          <p:cNvGrpSpPr/>
          <p:nvPr/>
        </p:nvGrpSpPr>
        <p:grpSpPr>
          <a:xfrm>
            <a:off x="4963409" y="1848712"/>
            <a:ext cx="275760" cy="413640"/>
            <a:chOff x="4437360" y="1388952"/>
            <a:chExt cx="2757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C67B1529-9664-4D50-B0C3-6904A10E9A06}"/>
                    </a:ext>
                  </a:extLst>
                </p14:cNvPr>
                <p14:cNvContentPartPr/>
                <p14:nvPr/>
              </p14:nvContentPartPr>
              <p14:xfrm>
                <a:off x="4437360" y="1388952"/>
                <a:ext cx="117720" cy="16632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C67B1529-9664-4D50-B0C3-6904A10E9A0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28720" y="1379952"/>
                  <a:ext cx="135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5128B00F-77F5-4F5B-873C-FDB13FB52D8F}"/>
                    </a:ext>
                  </a:extLst>
                </p14:cNvPr>
                <p14:cNvContentPartPr/>
                <p14:nvPr/>
              </p14:nvContentPartPr>
              <p14:xfrm>
                <a:off x="4466520" y="1454112"/>
                <a:ext cx="114840" cy="15048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5128B00F-77F5-4F5B-873C-FDB13FB52D8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57520" y="1445472"/>
                  <a:ext cx="132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3535F3CA-64F4-4F1A-8780-492291E3498A}"/>
                    </a:ext>
                  </a:extLst>
                </p14:cNvPr>
                <p14:cNvContentPartPr/>
                <p14:nvPr/>
              </p14:nvContentPartPr>
              <p14:xfrm>
                <a:off x="4523760" y="1521792"/>
                <a:ext cx="130680" cy="18540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3535F3CA-64F4-4F1A-8780-492291E3498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14760" y="1513152"/>
                  <a:ext cx="148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922F48EA-998D-4E29-B122-4CD9578AAFBC}"/>
                    </a:ext>
                  </a:extLst>
                </p14:cNvPr>
                <p14:cNvContentPartPr/>
                <p14:nvPr/>
              </p14:nvContentPartPr>
              <p14:xfrm>
                <a:off x="4571280" y="1619712"/>
                <a:ext cx="141840" cy="15156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922F48EA-998D-4E29-B122-4CD9578AAFB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62640" y="1611072"/>
                  <a:ext cx="159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A0F7B677-E077-4DD7-BEB0-4B86E5597CB7}"/>
                    </a:ext>
                  </a:extLst>
                </p14:cNvPr>
                <p14:cNvContentPartPr/>
                <p14:nvPr/>
              </p14:nvContentPartPr>
              <p14:xfrm>
                <a:off x="4621320" y="1705752"/>
                <a:ext cx="86760" cy="9684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A0F7B677-E077-4DD7-BEB0-4B86E5597CB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12680" y="1697112"/>
                  <a:ext cx="10440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C8A49192-F6A9-4F78-A901-4A0594D3B75D}"/>
              </a:ext>
            </a:extLst>
          </p:cNvPr>
          <p:cNvGrpSpPr/>
          <p:nvPr/>
        </p:nvGrpSpPr>
        <p:grpSpPr>
          <a:xfrm>
            <a:off x="6295470" y="1452352"/>
            <a:ext cx="274680" cy="396360"/>
            <a:chOff x="5740200" y="1022832"/>
            <a:chExt cx="27468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E42A51A9-53BB-410C-8E6B-50E2B92DAED5}"/>
                    </a:ext>
                  </a:extLst>
                </p14:cNvPr>
                <p14:cNvContentPartPr/>
                <p14:nvPr/>
              </p14:nvContentPartPr>
              <p14:xfrm>
                <a:off x="5740200" y="1022832"/>
                <a:ext cx="123840" cy="16488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E42A51A9-53BB-410C-8E6B-50E2B92DAED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31560" y="1014192"/>
                  <a:ext cx="141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8C4CD049-06B7-4DE2-98F2-AD2D18F1E296}"/>
                    </a:ext>
                  </a:extLst>
                </p14:cNvPr>
                <p14:cNvContentPartPr/>
                <p14:nvPr/>
              </p14:nvContentPartPr>
              <p14:xfrm>
                <a:off x="5751720" y="1087632"/>
                <a:ext cx="146160" cy="15948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8C4CD049-06B7-4DE2-98F2-AD2D18F1E29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43080" y="1078992"/>
                  <a:ext cx="163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8D5F6931-9D8D-45D2-AA19-E25E26508F3B}"/>
                    </a:ext>
                  </a:extLst>
                </p14:cNvPr>
                <p14:cNvContentPartPr/>
                <p14:nvPr/>
              </p14:nvContentPartPr>
              <p14:xfrm>
                <a:off x="5824800" y="1193112"/>
                <a:ext cx="153000" cy="14436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8D5F6931-9D8D-45D2-AA19-E25E26508F3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15800" y="1184112"/>
                  <a:ext cx="170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F17A982C-50A0-461F-9F17-088BFEE46BB5}"/>
                    </a:ext>
                  </a:extLst>
                </p14:cNvPr>
                <p14:cNvContentPartPr/>
                <p14:nvPr/>
              </p14:nvContentPartPr>
              <p14:xfrm>
                <a:off x="5859000" y="1249272"/>
                <a:ext cx="155880" cy="16992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F17A982C-50A0-461F-9F17-088BFEE46BB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50000" y="1240272"/>
                  <a:ext cx="173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E53BA248-179A-41D1-8417-98DE78833B39}"/>
                    </a:ext>
                  </a:extLst>
                </p14:cNvPr>
                <p14:cNvContentPartPr/>
                <p14:nvPr/>
              </p14:nvContentPartPr>
              <p14:xfrm>
                <a:off x="5800680" y="1077552"/>
                <a:ext cx="34920" cy="3096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E53BA248-179A-41D1-8417-98DE78833B3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91680" y="1068552"/>
                  <a:ext cx="5256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E7E597AE-168A-4868-BAFC-972F6AE66C3C}"/>
              </a:ext>
            </a:extLst>
          </p:cNvPr>
          <p:cNvGrpSpPr/>
          <p:nvPr/>
        </p:nvGrpSpPr>
        <p:grpSpPr>
          <a:xfrm>
            <a:off x="5559840" y="2369307"/>
            <a:ext cx="275760" cy="413640"/>
            <a:chOff x="4437360" y="1388952"/>
            <a:chExt cx="2757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EE794C52-9252-4170-A6E2-38C9973F3DD5}"/>
                    </a:ext>
                  </a:extLst>
                </p14:cNvPr>
                <p14:cNvContentPartPr/>
                <p14:nvPr/>
              </p14:nvContentPartPr>
              <p14:xfrm>
                <a:off x="4437360" y="1388952"/>
                <a:ext cx="117720" cy="16632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EE794C52-9252-4170-A6E2-38C9973F3DD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28720" y="1379952"/>
                  <a:ext cx="135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4703A412-6612-4872-A3F3-4FC8D7DF4767}"/>
                    </a:ext>
                  </a:extLst>
                </p14:cNvPr>
                <p14:cNvContentPartPr/>
                <p14:nvPr/>
              </p14:nvContentPartPr>
              <p14:xfrm>
                <a:off x="4466520" y="1454112"/>
                <a:ext cx="114840" cy="15048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4703A412-6612-4872-A3F3-4FC8D7DF476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57520" y="1445472"/>
                  <a:ext cx="132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06E3A3DA-BBC1-4054-9DAB-E3C8DB9BBEE6}"/>
                    </a:ext>
                  </a:extLst>
                </p14:cNvPr>
                <p14:cNvContentPartPr/>
                <p14:nvPr/>
              </p14:nvContentPartPr>
              <p14:xfrm>
                <a:off x="4523760" y="1521792"/>
                <a:ext cx="130680" cy="18540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06E3A3DA-BBC1-4054-9DAB-E3C8DB9BBEE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14760" y="1513152"/>
                  <a:ext cx="148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6E5377C3-2A51-4CA8-BCBF-67DC6DC33B9D}"/>
                    </a:ext>
                  </a:extLst>
                </p14:cNvPr>
                <p14:cNvContentPartPr/>
                <p14:nvPr/>
              </p14:nvContentPartPr>
              <p14:xfrm>
                <a:off x="4571280" y="1619712"/>
                <a:ext cx="141840" cy="15156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6E5377C3-2A51-4CA8-BCBF-67DC6DC33B9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62640" y="1611072"/>
                  <a:ext cx="159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3713FDE-8830-4CD3-AE73-D79631A3425D}"/>
                    </a:ext>
                  </a:extLst>
                </p14:cNvPr>
                <p14:cNvContentPartPr/>
                <p14:nvPr/>
              </p14:nvContentPartPr>
              <p14:xfrm>
                <a:off x="4621320" y="1705752"/>
                <a:ext cx="86760" cy="9684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3713FDE-8830-4CD3-AE73-D79631A3425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12680" y="1697112"/>
                  <a:ext cx="10440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67D5DE75-B900-4778-AA15-DD97434CC49B}"/>
              </a:ext>
            </a:extLst>
          </p:cNvPr>
          <p:cNvGrpSpPr/>
          <p:nvPr/>
        </p:nvGrpSpPr>
        <p:grpSpPr>
          <a:xfrm>
            <a:off x="6909862" y="1910992"/>
            <a:ext cx="274680" cy="396360"/>
            <a:chOff x="5740200" y="1022832"/>
            <a:chExt cx="27468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6FA1BEC8-64E2-4C57-8620-B14271A46CDC}"/>
                    </a:ext>
                  </a:extLst>
                </p14:cNvPr>
                <p14:cNvContentPartPr/>
                <p14:nvPr/>
              </p14:nvContentPartPr>
              <p14:xfrm>
                <a:off x="5740200" y="1022832"/>
                <a:ext cx="123840" cy="16488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6FA1BEC8-64E2-4C57-8620-B14271A46CD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31560" y="1014192"/>
                  <a:ext cx="141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3A33D269-DE99-442D-971D-BC9EF747B921}"/>
                    </a:ext>
                  </a:extLst>
                </p14:cNvPr>
                <p14:cNvContentPartPr/>
                <p14:nvPr/>
              </p14:nvContentPartPr>
              <p14:xfrm>
                <a:off x="5751720" y="1087632"/>
                <a:ext cx="146160" cy="15948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3A33D269-DE99-442D-971D-BC9EF747B92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43080" y="1078992"/>
                  <a:ext cx="163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2BBA32E0-0038-412A-AB65-2CB0DF684B11}"/>
                    </a:ext>
                  </a:extLst>
                </p14:cNvPr>
                <p14:cNvContentPartPr/>
                <p14:nvPr/>
              </p14:nvContentPartPr>
              <p14:xfrm>
                <a:off x="5824800" y="1193112"/>
                <a:ext cx="153000" cy="14436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2BBA32E0-0038-412A-AB65-2CB0DF684B1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15800" y="1184112"/>
                  <a:ext cx="170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3FF41663-B596-4534-891D-EE3B4B0E5D3C}"/>
                    </a:ext>
                  </a:extLst>
                </p14:cNvPr>
                <p14:cNvContentPartPr/>
                <p14:nvPr/>
              </p14:nvContentPartPr>
              <p14:xfrm>
                <a:off x="5859000" y="1249272"/>
                <a:ext cx="155880" cy="16992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3FF41663-B596-4534-891D-EE3B4B0E5D3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50000" y="1240272"/>
                  <a:ext cx="173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171EA56E-8690-4BFA-BCF8-8C6ECA3DB913}"/>
                    </a:ext>
                  </a:extLst>
                </p14:cNvPr>
                <p14:cNvContentPartPr/>
                <p14:nvPr/>
              </p14:nvContentPartPr>
              <p14:xfrm>
                <a:off x="5800680" y="1077552"/>
                <a:ext cx="34920" cy="3096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171EA56E-8690-4BFA-BCF8-8C6ECA3DB91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91680" y="1068552"/>
                  <a:ext cx="5256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30625857-B4E8-4F11-A4F5-2C61D755DFF5}"/>
              </a:ext>
            </a:extLst>
          </p:cNvPr>
          <p:cNvGrpSpPr/>
          <p:nvPr/>
        </p:nvGrpSpPr>
        <p:grpSpPr>
          <a:xfrm>
            <a:off x="6140400" y="2844960"/>
            <a:ext cx="275760" cy="413640"/>
            <a:chOff x="4437360" y="1388952"/>
            <a:chExt cx="2757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DDB274B4-B5F1-444C-B509-B6A286980422}"/>
                    </a:ext>
                  </a:extLst>
                </p14:cNvPr>
                <p14:cNvContentPartPr/>
                <p14:nvPr/>
              </p14:nvContentPartPr>
              <p14:xfrm>
                <a:off x="4437360" y="1388952"/>
                <a:ext cx="117720" cy="16632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DDB274B4-B5F1-444C-B509-B6A28698042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28720" y="1379952"/>
                  <a:ext cx="135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432ED4B3-4D30-4633-884C-0E90A31A5D6B}"/>
                    </a:ext>
                  </a:extLst>
                </p14:cNvPr>
                <p14:cNvContentPartPr/>
                <p14:nvPr/>
              </p14:nvContentPartPr>
              <p14:xfrm>
                <a:off x="4466520" y="1454112"/>
                <a:ext cx="114840" cy="15048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432ED4B3-4D30-4633-884C-0E90A31A5D6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57520" y="1445472"/>
                  <a:ext cx="132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55D57BFF-F1D8-48A8-A4ED-1048AA067979}"/>
                    </a:ext>
                  </a:extLst>
                </p14:cNvPr>
                <p14:cNvContentPartPr/>
                <p14:nvPr/>
              </p14:nvContentPartPr>
              <p14:xfrm>
                <a:off x="4523760" y="1521792"/>
                <a:ext cx="130680" cy="18540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55D57BFF-F1D8-48A8-A4ED-1048AA06797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14760" y="1513152"/>
                  <a:ext cx="148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F102D2D0-26C2-482C-A74E-A491610C1CBD}"/>
                    </a:ext>
                  </a:extLst>
                </p14:cNvPr>
                <p14:cNvContentPartPr/>
                <p14:nvPr/>
              </p14:nvContentPartPr>
              <p14:xfrm>
                <a:off x="4571280" y="1619712"/>
                <a:ext cx="141840" cy="15156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F102D2D0-26C2-482C-A74E-A491610C1CB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62640" y="1611072"/>
                  <a:ext cx="159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5CB6E860-19C2-47A9-8C3E-86F237129A15}"/>
                    </a:ext>
                  </a:extLst>
                </p14:cNvPr>
                <p14:cNvContentPartPr/>
                <p14:nvPr/>
              </p14:nvContentPartPr>
              <p14:xfrm>
                <a:off x="4621320" y="1705752"/>
                <a:ext cx="86760" cy="9684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5CB6E860-19C2-47A9-8C3E-86F237129A1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12680" y="1697112"/>
                  <a:ext cx="10440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C6EBAF12-8F61-4EA0-8A22-842F4F0DC83F}"/>
              </a:ext>
            </a:extLst>
          </p:cNvPr>
          <p:cNvGrpSpPr/>
          <p:nvPr/>
        </p:nvGrpSpPr>
        <p:grpSpPr>
          <a:xfrm>
            <a:off x="7443240" y="2478840"/>
            <a:ext cx="274680" cy="396360"/>
            <a:chOff x="5740200" y="1022832"/>
            <a:chExt cx="27468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BE5E917C-84D0-49D4-AF60-ACAA6E7A536E}"/>
                    </a:ext>
                  </a:extLst>
                </p14:cNvPr>
                <p14:cNvContentPartPr/>
                <p14:nvPr/>
              </p14:nvContentPartPr>
              <p14:xfrm>
                <a:off x="5740200" y="1022832"/>
                <a:ext cx="123840" cy="16488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BE5E917C-84D0-49D4-AF60-ACAA6E7A536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31560" y="1014192"/>
                  <a:ext cx="141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67DBDBD1-34FC-46D1-9A0C-C116F2D0EB93}"/>
                    </a:ext>
                  </a:extLst>
                </p14:cNvPr>
                <p14:cNvContentPartPr/>
                <p14:nvPr/>
              </p14:nvContentPartPr>
              <p14:xfrm>
                <a:off x="5751720" y="1087632"/>
                <a:ext cx="146160" cy="15948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67DBDBD1-34FC-46D1-9A0C-C116F2D0EB9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43080" y="1078992"/>
                  <a:ext cx="163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A8597D7C-3220-4D20-86E4-EAB653200FE2}"/>
                    </a:ext>
                  </a:extLst>
                </p14:cNvPr>
                <p14:cNvContentPartPr/>
                <p14:nvPr/>
              </p14:nvContentPartPr>
              <p14:xfrm>
                <a:off x="5824800" y="1193112"/>
                <a:ext cx="153000" cy="14436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A8597D7C-3220-4D20-86E4-EAB653200FE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15800" y="1184112"/>
                  <a:ext cx="170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AE5B6BF7-5D36-4F5D-81B1-256BF7F18FDE}"/>
                    </a:ext>
                  </a:extLst>
                </p14:cNvPr>
                <p14:cNvContentPartPr/>
                <p14:nvPr/>
              </p14:nvContentPartPr>
              <p14:xfrm>
                <a:off x="5859000" y="1249272"/>
                <a:ext cx="155880" cy="16992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AE5B6BF7-5D36-4F5D-81B1-256BF7F18FD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50000" y="1240272"/>
                  <a:ext cx="173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6BEEA793-F857-48E5-85EC-3B0C8C60EE0F}"/>
                    </a:ext>
                  </a:extLst>
                </p14:cNvPr>
                <p14:cNvContentPartPr/>
                <p14:nvPr/>
              </p14:nvContentPartPr>
              <p14:xfrm>
                <a:off x="5800680" y="1077552"/>
                <a:ext cx="34920" cy="3096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6BEEA793-F857-48E5-85EC-3B0C8C60EE0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91680" y="1068552"/>
                  <a:ext cx="5256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76EBB603-02F8-455D-B474-91C8FCC23565}"/>
              </a:ext>
            </a:extLst>
          </p:cNvPr>
          <p:cNvGrpSpPr/>
          <p:nvPr/>
        </p:nvGrpSpPr>
        <p:grpSpPr>
          <a:xfrm>
            <a:off x="4940280" y="3913962"/>
            <a:ext cx="811440" cy="1101960"/>
            <a:chOff x="5352840" y="4176432"/>
            <a:chExt cx="811440" cy="11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BFE24A4D-CE2D-4961-A2D9-4C110776B517}"/>
                    </a:ext>
                  </a:extLst>
                </p14:cNvPr>
                <p14:cNvContentPartPr/>
                <p14:nvPr/>
              </p14:nvContentPartPr>
              <p14:xfrm>
                <a:off x="5352840" y="4444992"/>
                <a:ext cx="244800" cy="27756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BFE24A4D-CE2D-4961-A2D9-4C110776B51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344200" y="4435992"/>
                  <a:ext cx="2624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68A66220-ABE7-4F4D-AFC1-A7E7B82E9227}"/>
                    </a:ext>
                  </a:extLst>
                </p14:cNvPr>
                <p14:cNvContentPartPr/>
                <p14:nvPr/>
              </p14:nvContentPartPr>
              <p14:xfrm>
                <a:off x="5577840" y="4176432"/>
                <a:ext cx="586440" cy="110196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68A66220-ABE7-4F4D-AFC1-A7E7B82E922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569200" y="4167792"/>
                  <a:ext cx="604080" cy="11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6198226B-A919-445E-97FB-87D3DEFDF21F}"/>
                    </a:ext>
                  </a:extLst>
                </p14:cNvPr>
                <p14:cNvContentPartPr/>
                <p14:nvPr/>
              </p14:nvContentPartPr>
              <p14:xfrm>
                <a:off x="5688000" y="4357512"/>
                <a:ext cx="81360" cy="22572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6198226B-A919-445E-97FB-87D3DEFDF21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679360" y="4348872"/>
                  <a:ext cx="99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CC42958F-883C-461C-8C7C-3CF6B6622AFD}"/>
                    </a:ext>
                  </a:extLst>
                </p14:cNvPr>
                <p14:cNvContentPartPr/>
                <p14:nvPr/>
              </p14:nvContentPartPr>
              <p14:xfrm>
                <a:off x="5686560" y="4442112"/>
                <a:ext cx="94680" cy="14904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CC42958F-883C-461C-8C7C-3CF6B6622AF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677560" y="4433472"/>
                  <a:ext cx="112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5B763CE1-60DB-4712-A460-CA09A315EFE6}"/>
                    </a:ext>
                  </a:extLst>
                </p14:cNvPr>
                <p14:cNvContentPartPr/>
                <p14:nvPr/>
              </p14:nvContentPartPr>
              <p14:xfrm>
                <a:off x="5642640" y="4442472"/>
                <a:ext cx="117720" cy="1764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5B763CE1-60DB-4712-A460-CA09A315EFE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633640" y="4433472"/>
                  <a:ext cx="135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B56ACAB0-A8AB-4E5C-893A-0794CD780C61}"/>
                    </a:ext>
                  </a:extLst>
                </p14:cNvPr>
                <p14:cNvContentPartPr/>
                <p14:nvPr/>
              </p14:nvContentPartPr>
              <p14:xfrm>
                <a:off x="5790960" y="4356792"/>
                <a:ext cx="173520" cy="31680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B56ACAB0-A8AB-4E5C-893A-0794CD780C6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782320" y="4348152"/>
                  <a:ext cx="1911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747A8C5-69BC-420E-AA56-B6E9E5CD5D41}"/>
                    </a:ext>
                  </a:extLst>
                </p14:cNvPr>
                <p14:cNvContentPartPr/>
                <p14:nvPr/>
              </p14:nvContentPartPr>
              <p14:xfrm>
                <a:off x="5729760" y="4794192"/>
                <a:ext cx="4680" cy="7236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747A8C5-69BC-420E-AA56-B6E9E5CD5D4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720760" y="4785552"/>
                  <a:ext cx="22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50E2DC3D-0805-4ED2-830E-BC8E13DD26BD}"/>
                    </a:ext>
                  </a:extLst>
                </p14:cNvPr>
                <p14:cNvContentPartPr/>
                <p14:nvPr/>
              </p14:nvContentPartPr>
              <p14:xfrm>
                <a:off x="5696280" y="4894992"/>
                <a:ext cx="81720" cy="17604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50E2DC3D-0805-4ED2-830E-BC8E13DD26B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687640" y="4885992"/>
                  <a:ext cx="99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720A09E8-D910-4C9C-8BED-889A1842E7D6}"/>
                    </a:ext>
                  </a:extLst>
                </p14:cNvPr>
                <p14:cNvContentPartPr/>
                <p14:nvPr/>
              </p14:nvContentPartPr>
              <p14:xfrm>
                <a:off x="5808240" y="4915872"/>
                <a:ext cx="127080" cy="1764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720A09E8-D910-4C9C-8BED-889A1842E7D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799600" y="4906872"/>
                  <a:ext cx="144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CD80DD95-A09F-4CE2-A1AF-663663B16FB5}"/>
                    </a:ext>
                  </a:extLst>
                </p14:cNvPr>
                <p14:cNvContentPartPr/>
                <p14:nvPr/>
              </p14:nvContentPartPr>
              <p14:xfrm>
                <a:off x="5846400" y="4810392"/>
                <a:ext cx="44280" cy="33696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CD80DD95-A09F-4CE2-A1AF-663663B16FB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837400" y="4801392"/>
                  <a:ext cx="61920" cy="35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8E2547C6-0CD6-43F1-B36F-16E7D970DE5B}"/>
                  </a:ext>
                </a:extLst>
              </p14:cNvPr>
              <p14:cNvContentPartPr/>
              <p14:nvPr/>
            </p14:nvContentPartPr>
            <p14:xfrm>
              <a:off x="3254760" y="2029392"/>
              <a:ext cx="360" cy="360"/>
            </p14:xfrm>
          </p:contentPart>
        </mc:Choice>
        <mc:Fallback xmlns=""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8E2547C6-0CD6-43F1-B36F-16E7D970DE5B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246120" y="20207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315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389037-3077-4426-B8FF-ACE2BF113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97" y="3021594"/>
            <a:ext cx="3544531" cy="35445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80716B-5C60-4F38-84DD-B134750CC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491" y="3762992"/>
            <a:ext cx="1458203" cy="20617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FE11FB6D-F213-4C5B-86B3-F5B14DD78EBD}"/>
                  </a:ext>
                </a:extLst>
              </p14:cNvPr>
              <p14:cNvContentPartPr/>
              <p14:nvPr/>
            </p14:nvContentPartPr>
            <p14:xfrm>
              <a:off x="1501086" y="4130280"/>
              <a:ext cx="86040" cy="1202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FE11FB6D-F213-4C5B-86B3-F5B14DD78E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2086" y="4121280"/>
                <a:ext cx="103680" cy="13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8FB34198-E74D-4710-88F2-0B9464F5701D}"/>
              </a:ext>
            </a:extLst>
          </p:cNvPr>
          <p:cNvGrpSpPr/>
          <p:nvPr/>
        </p:nvGrpSpPr>
        <p:grpSpPr>
          <a:xfrm>
            <a:off x="1312806" y="3871080"/>
            <a:ext cx="335520" cy="763200"/>
            <a:chOff x="1544040" y="1475352"/>
            <a:chExt cx="335520" cy="76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DAA6413-4EA0-4769-A3D9-2B5BDFFC1BF2}"/>
                    </a:ext>
                  </a:extLst>
                </p14:cNvPr>
                <p14:cNvContentPartPr/>
                <p14:nvPr/>
              </p14:nvContentPartPr>
              <p14:xfrm>
                <a:off x="1776240" y="1475352"/>
                <a:ext cx="21240" cy="604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DAA6413-4EA0-4769-A3D9-2B5BDFFC1B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67600" y="1466712"/>
                  <a:ext cx="38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92A596E-6371-4980-9495-A4BCAA303E71}"/>
                    </a:ext>
                  </a:extLst>
                </p14:cNvPr>
                <p14:cNvContentPartPr/>
                <p14:nvPr/>
              </p14:nvContentPartPr>
              <p14:xfrm>
                <a:off x="1676160" y="1572192"/>
                <a:ext cx="180720" cy="27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92A596E-6371-4980-9495-A4BCAA303E7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67520" y="1563192"/>
                  <a:ext cx="198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EC02F59-7426-4D81-8C65-7B27D2F4A4E6}"/>
                    </a:ext>
                  </a:extLst>
                </p14:cNvPr>
                <p14:cNvContentPartPr/>
                <p14:nvPr/>
              </p14:nvContentPartPr>
              <p14:xfrm>
                <a:off x="1617120" y="1609632"/>
                <a:ext cx="70560" cy="2163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EC02F59-7426-4D81-8C65-7B27D2F4A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08120" y="1600632"/>
                  <a:ext cx="882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21CCA3D-16DF-49CF-9F8F-94DCB2D0FE1A}"/>
                    </a:ext>
                  </a:extLst>
                </p14:cNvPr>
                <p14:cNvContentPartPr/>
                <p14:nvPr/>
              </p14:nvContentPartPr>
              <p14:xfrm>
                <a:off x="1689840" y="1680912"/>
                <a:ext cx="136800" cy="252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21CCA3D-16DF-49CF-9F8F-94DCB2D0FE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81200" y="1672272"/>
                  <a:ext cx="154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6ED2447-130A-4F89-8A7A-8836F6A0516F}"/>
                    </a:ext>
                  </a:extLst>
                </p14:cNvPr>
                <p14:cNvContentPartPr/>
                <p14:nvPr/>
              </p14:nvContentPartPr>
              <p14:xfrm>
                <a:off x="1690920" y="1620072"/>
                <a:ext cx="87120" cy="2066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6ED2447-130A-4F89-8A7A-8836F6A0516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81920" y="1611072"/>
                  <a:ext cx="104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80C3F19-55C0-4387-B849-9858C903D1F4}"/>
                    </a:ext>
                  </a:extLst>
                </p14:cNvPr>
                <p14:cNvContentPartPr/>
                <p14:nvPr/>
              </p14:nvContentPartPr>
              <p14:xfrm>
                <a:off x="1759680" y="1720152"/>
                <a:ext cx="95400" cy="1306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80C3F19-55C0-4387-B849-9858C903D1F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50680" y="1711512"/>
                  <a:ext cx="113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1968FED-06B3-4CFA-B5ED-122CFC1EE29F}"/>
                    </a:ext>
                  </a:extLst>
                </p14:cNvPr>
                <p14:cNvContentPartPr/>
                <p14:nvPr/>
              </p14:nvContentPartPr>
              <p14:xfrm>
                <a:off x="1845360" y="1612512"/>
                <a:ext cx="34200" cy="759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1968FED-06B3-4CFA-B5ED-122CFC1EE2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6720" y="1603512"/>
                  <a:ext cx="518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CBA393F-95A9-4A39-85B4-D303DEF7DF49}"/>
                    </a:ext>
                  </a:extLst>
                </p14:cNvPr>
                <p14:cNvContentPartPr/>
                <p14:nvPr/>
              </p14:nvContentPartPr>
              <p14:xfrm>
                <a:off x="1573560" y="1942992"/>
                <a:ext cx="68400" cy="1299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CBA393F-95A9-4A39-85B4-D303DEF7DF4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64560" y="1934352"/>
                  <a:ext cx="86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CFF929D-E60A-4140-8AC2-F9F19D24AE6D}"/>
                    </a:ext>
                  </a:extLst>
                </p14:cNvPr>
                <p14:cNvContentPartPr/>
                <p14:nvPr/>
              </p14:nvContentPartPr>
              <p14:xfrm>
                <a:off x="1594080" y="2011392"/>
                <a:ext cx="75960" cy="1371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CFF929D-E60A-4140-8AC2-F9F19D24AE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85080" y="2002392"/>
                  <a:ext cx="93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86D6AEE-F636-4756-8613-D4B4F26829CA}"/>
                    </a:ext>
                  </a:extLst>
                </p14:cNvPr>
                <p14:cNvContentPartPr/>
                <p14:nvPr/>
              </p14:nvContentPartPr>
              <p14:xfrm>
                <a:off x="1544040" y="2181672"/>
                <a:ext cx="95040" cy="568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86D6AEE-F636-4756-8613-D4B4F26829C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35040" y="2173032"/>
                  <a:ext cx="112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D2AE93A-F1E6-4C20-8015-6005105B4498}"/>
                    </a:ext>
                  </a:extLst>
                </p14:cNvPr>
                <p14:cNvContentPartPr/>
                <p14:nvPr/>
              </p14:nvContentPartPr>
              <p14:xfrm>
                <a:off x="1733040" y="1879272"/>
                <a:ext cx="11520" cy="320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D2AE93A-F1E6-4C20-8015-6005105B449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24400" y="1870632"/>
                  <a:ext cx="29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2C092EA-787A-4081-9072-762D6AF6C26F}"/>
                    </a:ext>
                  </a:extLst>
                </p14:cNvPr>
                <p14:cNvContentPartPr/>
                <p14:nvPr/>
              </p14:nvContentPartPr>
              <p14:xfrm>
                <a:off x="1665720" y="1945152"/>
                <a:ext cx="117720" cy="1256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2C092EA-787A-4081-9072-762D6AF6C26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56720" y="1936512"/>
                  <a:ext cx="135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854334B-6050-426D-A918-DE62E4B9DE35}"/>
                    </a:ext>
                  </a:extLst>
                </p14:cNvPr>
                <p14:cNvContentPartPr/>
                <p14:nvPr/>
              </p14:nvContentPartPr>
              <p14:xfrm>
                <a:off x="1781640" y="2004912"/>
                <a:ext cx="11880" cy="597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854334B-6050-426D-A918-DE62E4B9DE3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72640" y="1995912"/>
                  <a:ext cx="295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0F0953D-7085-42F7-866E-3463783A033E}"/>
                    </a:ext>
                  </a:extLst>
                </p14:cNvPr>
                <p14:cNvContentPartPr/>
                <p14:nvPr/>
              </p14:nvContentPartPr>
              <p14:xfrm>
                <a:off x="1648440" y="2086632"/>
                <a:ext cx="58680" cy="1461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0F0953D-7085-42F7-866E-3463783A03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39800" y="2077992"/>
                  <a:ext cx="76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1F68A67-5D10-4E27-A0F0-5BD70859C5DE}"/>
                    </a:ext>
                  </a:extLst>
                </p14:cNvPr>
                <p14:cNvContentPartPr/>
                <p14:nvPr/>
              </p14:nvContentPartPr>
              <p14:xfrm>
                <a:off x="1721880" y="2059632"/>
                <a:ext cx="136080" cy="1472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1F68A67-5D10-4E27-A0F0-5BD70859C5D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12880" y="2050632"/>
                  <a:ext cx="153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67951F5-E374-4279-AF35-CADC230B1657}"/>
                    </a:ext>
                  </a:extLst>
                </p14:cNvPr>
                <p14:cNvContentPartPr/>
                <p14:nvPr/>
              </p14:nvContentPartPr>
              <p14:xfrm>
                <a:off x="1728000" y="1872792"/>
                <a:ext cx="26280" cy="741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67951F5-E374-4279-AF35-CADC230B16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19000" y="1864152"/>
                  <a:ext cx="4392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3C5C9F2-F9E8-40F2-8770-C8F3A551B47C}"/>
              </a:ext>
            </a:extLst>
          </p:cNvPr>
          <p:cNvGrpSpPr/>
          <p:nvPr/>
        </p:nvGrpSpPr>
        <p:grpSpPr>
          <a:xfrm>
            <a:off x="4554720" y="132912"/>
            <a:ext cx="7104960" cy="3312000"/>
            <a:chOff x="4554720" y="132912"/>
            <a:chExt cx="7104960" cy="331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8454E07-DD90-4E7E-8849-4AFE1EBBEE48}"/>
                    </a:ext>
                  </a:extLst>
                </p14:cNvPr>
                <p14:cNvContentPartPr/>
                <p14:nvPr/>
              </p14:nvContentPartPr>
              <p14:xfrm>
                <a:off x="4554720" y="3243672"/>
                <a:ext cx="150840" cy="2012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8454E07-DD90-4E7E-8849-4AFE1EBBEE4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45720" y="3235032"/>
                  <a:ext cx="168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A2359F6-24AC-4866-943A-12D66AC80F87}"/>
                    </a:ext>
                  </a:extLst>
                </p14:cNvPr>
                <p14:cNvContentPartPr/>
                <p14:nvPr/>
              </p14:nvContentPartPr>
              <p14:xfrm>
                <a:off x="4883040" y="2976192"/>
                <a:ext cx="207720" cy="1897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A2359F6-24AC-4866-943A-12D66AC80F8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74040" y="2967552"/>
                  <a:ext cx="225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C945E97-C3B7-4A8F-91DA-1E0E3D0962B6}"/>
                    </a:ext>
                  </a:extLst>
                </p14:cNvPr>
                <p14:cNvContentPartPr/>
                <p14:nvPr/>
              </p14:nvContentPartPr>
              <p14:xfrm>
                <a:off x="5127840" y="2428272"/>
                <a:ext cx="418680" cy="3960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C945E97-C3B7-4A8F-91DA-1E0E3D0962B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18840" y="2419632"/>
                  <a:ext cx="4363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77D7159-3E08-4CB8-B858-7FD8B1B73367}"/>
                    </a:ext>
                  </a:extLst>
                </p14:cNvPr>
                <p14:cNvContentPartPr/>
                <p14:nvPr/>
              </p14:nvContentPartPr>
              <p14:xfrm>
                <a:off x="5015880" y="132912"/>
                <a:ext cx="6643800" cy="32187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77D7159-3E08-4CB8-B858-7FD8B1B733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07240" y="123912"/>
                  <a:ext cx="6661440" cy="323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B6244F5F-09EB-40A3-A4DD-5074A7B4CB4B}"/>
                  </a:ext>
                </a:extLst>
              </p14:cNvPr>
              <p14:cNvContentPartPr/>
              <p14:nvPr/>
            </p14:nvContentPartPr>
            <p14:xfrm>
              <a:off x="10441080" y="555552"/>
              <a:ext cx="662040" cy="2592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B6244F5F-09EB-40A3-A4DD-5074A7B4CB4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432080" y="546912"/>
                <a:ext cx="67968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组合 49">
            <a:extLst>
              <a:ext uri="{FF2B5EF4-FFF2-40B4-BE49-F238E27FC236}">
                <a16:creationId xmlns:a16="http://schemas.microsoft.com/office/drawing/2014/main" id="{BC4DCF0A-BCCB-4605-A74A-2D5FEB3A4276}"/>
              </a:ext>
            </a:extLst>
          </p:cNvPr>
          <p:cNvGrpSpPr/>
          <p:nvPr/>
        </p:nvGrpSpPr>
        <p:grpSpPr>
          <a:xfrm>
            <a:off x="10721520" y="91512"/>
            <a:ext cx="381600" cy="956880"/>
            <a:chOff x="10721520" y="91512"/>
            <a:chExt cx="381600" cy="95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F5B6172-3D64-4E1B-8DCD-64099960F397}"/>
                    </a:ext>
                  </a:extLst>
                </p14:cNvPr>
                <p14:cNvContentPartPr/>
                <p14:nvPr/>
              </p14:nvContentPartPr>
              <p14:xfrm>
                <a:off x="10739880" y="132192"/>
                <a:ext cx="48600" cy="9162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F5B6172-3D64-4E1B-8DCD-64099960F39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730880" y="123192"/>
                  <a:ext cx="66240" cy="9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CB3EF5DE-7959-4518-A7F0-AD638EF358FD}"/>
                    </a:ext>
                  </a:extLst>
                </p14:cNvPr>
                <p14:cNvContentPartPr/>
                <p14:nvPr/>
              </p14:nvContentPartPr>
              <p14:xfrm>
                <a:off x="10721520" y="108432"/>
                <a:ext cx="112680" cy="1519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CB3EF5DE-7959-4518-A7F0-AD638EF358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12880" y="99432"/>
                  <a:ext cx="130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DDF4331-1736-49CE-AAD4-D13389D6A441}"/>
                    </a:ext>
                  </a:extLst>
                </p14:cNvPr>
                <p14:cNvContentPartPr/>
                <p14:nvPr/>
              </p14:nvContentPartPr>
              <p14:xfrm>
                <a:off x="11012040" y="503712"/>
                <a:ext cx="91080" cy="1310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DDF4331-1736-49CE-AAD4-D13389D6A44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003040" y="494712"/>
                  <a:ext cx="108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C9A36AA5-3E69-44C7-A767-C30D2DCB1F3F}"/>
                    </a:ext>
                  </a:extLst>
                </p14:cNvPr>
                <p14:cNvContentPartPr/>
                <p14:nvPr/>
              </p14:nvContentPartPr>
              <p14:xfrm>
                <a:off x="10947960" y="91512"/>
                <a:ext cx="108360" cy="11700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C9A36AA5-3E69-44C7-A767-C30D2DCB1F3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939320" y="82872"/>
                  <a:ext cx="126000" cy="134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BD52B718-C9CE-4B40-984E-7CCB44A4800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8082">
            <a:off x="8688629" y="1468338"/>
            <a:ext cx="1946830" cy="194683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E7595A5E-F923-42E2-8CCB-AE8577D899A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8982" flipH="1">
            <a:off x="5435666" y="328777"/>
            <a:ext cx="1946830" cy="1946830"/>
          </a:xfrm>
          <a:prstGeom prst="rect">
            <a:avLst/>
          </a:prstGeom>
        </p:spPr>
      </p:pic>
      <p:grpSp>
        <p:nvGrpSpPr>
          <p:cNvPr id="60" name="组合 59">
            <a:extLst>
              <a:ext uri="{FF2B5EF4-FFF2-40B4-BE49-F238E27FC236}">
                <a16:creationId xmlns:a16="http://schemas.microsoft.com/office/drawing/2014/main" id="{A0F78FD6-5BE1-43C2-AE0D-BB2211B9F690}"/>
              </a:ext>
            </a:extLst>
          </p:cNvPr>
          <p:cNvGrpSpPr/>
          <p:nvPr/>
        </p:nvGrpSpPr>
        <p:grpSpPr>
          <a:xfrm rot="10625675">
            <a:off x="6213965" y="163647"/>
            <a:ext cx="1731240" cy="1261440"/>
            <a:chOff x="8922240" y="1162872"/>
            <a:chExt cx="1731240" cy="12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EC57EC1-3316-419E-921F-7B3CCF1CB8C3}"/>
                    </a:ext>
                  </a:extLst>
                </p14:cNvPr>
                <p14:cNvContentPartPr/>
                <p14:nvPr/>
              </p14:nvContentPartPr>
              <p14:xfrm>
                <a:off x="9037440" y="1263312"/>
                <a:ext cx="1616040" cy="116100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EC57EC1-3316-419E-921F-7B3CCF1CB8C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28800" y="1254672"/>
                  <a:ext cx="1633680" cy="11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001DC64E-AC98-4B0F-8F79-1835FAE993B7}"/>
                    </a:ext>
                  </a:extLst>
                </p14:cNvPr>
                <p14:cNvContentPartPr/>
                <p14:nvPr/>
              </p14:nvContentPartPr>
              <p14:xfrm>
                <a:off x="8922240" y="1162872"/>
                <a:ext cx="329400" cy="3214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001DC64E-AC98-4B0F-8F79-1835FAE993B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913600" y="1153872"/>
                  <a:ext cx="34704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AB09994D-EDD0-4BF0-8C31-19F5CC62749D}"/>
              </a:ext>
            </a:extLst>
          </p:cNvPr>
          <p:cNvGrpSpPr/>
          <p:nvPr/>
        </p:nvGrpSpPr>
        <p:grpSpPr>
          <a:xfrm>
            <a:off x="7130188" y="492912"/>
            <a:ext cx="266040" cy="328680"/>
            <a:chOff x="9794160" y="1483272"/>
            <a:chExt cx="26604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7C899F7C-C7BA-4E25-B326-CA523948EECB}"/>
                    </a:ext>
                  </a:extLst>
                </p14:cNvPr>
                <p14:cNvContentPartPr/>
                <p14:nvPr/>
              </p14:nvContentPartPr>
              <p14:xfrm>
                <a:off x="9794160" y="1483272"/>
                <a:ext cx="215640" cy="15228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7C899F7C-C7BA-4E25-B326-CA523948EEC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785520" y="1474632"/>
                  <a:ext cx="233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E38DC399-141D-4F86-A664-308655A9ABEE}"/>
                    </a:ext>
                  </a:extLst>
                </p14:cNvPr>
                <p14:cNvContentPartPr/>
                <p14:nvPr/>
              </p14:nvContentPartPr>
              <p14:xfrm>
                <a:off x="9975240" y="1508112"/>
                <a:ext cx="84960" cy="30384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E38DC399-141D-4F86-A664-308655A9ABE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966240" y="1499472"/>
                  <a:ext cx="1026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647A54C2-5E8D-4682-AD9A-350A62DB7034}"/>
                    </a:ext>
                  </a:extLst>
                </p14:cNvPr>
                <p14:cNvContentPartPr/>
                <p14:nvPr/>
              </p14:nvContentPartPr>
              <p14:xfrm>
                <a:off x="9889920" y="1639512"/>
                <a:ext cx="97920" cy="4680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647A54C2-5E8D-4682-AD9A-350A62DB703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880920" y="1630872"/>
                  <a:ext cx="115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8E26D031-8364-47C0-882C-AE39BA8C1AAC}"/>
                    </a:ext>
                  </a:extLst>
                </p14:cNvPr>
                <p14:cNvContentPartPr/>
                <p14:nvPr/>
              </p14:nvContentPartPr>
              <p14:xfrm>
                <a:off x="9933840" y="1599552"/>
                <a:ext cx="15480" cy="14508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8E26D031-8364-47C0-882C-AE39BA8C1AA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925200" y="1590552"/>
                  <a:ext cx="3312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C48C6517-8416-49B6-844B-33C0D92D7D08}"/>
              </a:ext>
            </a:extLst>
          </p:cNvPr>
          <p:cNvGrpSpPr/>
          <p:nvPr/>
        </p:nvGrpSpPr>
        <p:grpSpPr>
          <a:xfrm>
            <a:off x="9169484" y="2783262"/>
            <a:ext cx="317880" cy="378720"/>
            <a:chOff x="5603400" y="1481832"/>
            <a:chExt cx="31788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5ABEC05B-7A8F-46A9-B91E-31E9E4F4F84D}"/>
                    </a:ext>
                  </a:extLst>
                </p14:cNvPr>
                <p14:cNvContentPartPr/>
                <p14:nvPr/>
              </p14:nvContentPartPr>
              <p14:xfrm>
                <a:off x="5603400" y="1505952"/>
                <a:ext cx="153720" cy="22284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5ABEC05B-7A8F-46A9-B91E-31E9E4F4F84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594400" y="1496952"/>
                  <a:ext cx="1713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FC8DAAAD-63BA-4BA3-9D20-F29137113CD1}"/>
                    </a:ext>
                  </a:extLst>
                </p14:cNvPr>
                <p14:cNvContentPartPr/>
                <p14:nvPr/>
              </p14:nvContentPartPr>
              <p14:xfrm>
                <a:off x="5766120" y="1481832"/>
                <a:ext cx="155160" cy="37872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FC8DAAAD-63BA-4BA3-9D20-F29137113CD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757120" y="1472832"/>
                  <a:ext cx="1728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5F6D37E5-FC3B-4F48-BC96-FC6DC31800A1}"/>
                    </a:ext>
                  </a:extLst>
                </p14:cNvPr>
                <p14:cNvContentPartPr/>
                <p14:nvPr/>
              </p14:nvContentPartPr>
              <p14:xfrm>
                <a:off x="5776200" y="1588752"/>
                <a:ext cx="69480" cy="2268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5F6D37E5-FC3B-4F48-BC96-FC6DC31800A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767560" y="1580112"/>
                  <a:ext cx="87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445564A6-4318-46E9-ADBA-B92AC974B97D}"/>
                    </a:ext>
                  </a:extLst>
                </p14:cNvPr>
                <p14:cNvContentPartPr/>
                <p14:nvPr/>
              </p14:nvContentPartPr>
              <p14:xfrm>
                <a:off x="5787720" y="1520352"/>
                <a:ext cx="59760" cy="14040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445564A6-4318-46E9-ADBA-B92AC974B97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778720" y="1511712"/>
                  <a:ext cx="774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B9484734-386A-475C-BCA9-805224453F96}"/>
                    </a:ext>
                  </a:extLst>
                </p14:cNvPr>
                <p14:cNvContentPartPr/>
                <p14:nvPr/>
              </p14:nvContentPartPr>
              <p14:xfrm>
                <a:off x="5699880" y="1651032"/>
                <a:ext cx="119160" cy="3636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B9484734-386A-475C-BCA9-805224453F9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690880" y="1642392"/>
                  <a:ext cx="136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426E9B22-23F5-4FAF-93FF-D4B9DF769EFD}"/>
                    </a:ext>
                  </a:extLst>
                </p14:cNvPr>
                <p14:cNvContentPartPr/>
                <p14:nvPr/>
              </p14:nvContentPartPr>
              <p14:xfrm>
                <a:off x="5698800" y="1710432"/>
                <a:ext cx="86760" cy="8640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426E9B22-23F5-4FAF-93FF-D4B9DF769EF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689800" y="1701432"/>
                  <a:ext cx="10440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B24EF5A9-E177-473C-9A9A-BF3EAA6876B9}"/>
              </a:ext>
            </a:extLst>
          </p:cNvPr>
          <p:cNvGrpSpPr/>
          <p:nvPr/>
        </p:nvGrpSpPr>
        <p:grpSpPr>
          <a:xfrm>
            <a:off x="5974549" y="1688292"/>
            <a:ext cx="291960" cy="465120"/>
            <a:chOff x="9008640" y="2679192"/>
            <a:chExt cx="291960" cy="46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316D209E-C0B0-4CC8-909A-44A07D7AD02B}"/>
                    </a:ext>
                  </a:extLst>
                </p14:cNvPr>
                <p14:cNvContentPartPr/>
                <p14:nvPr/>
              </p14:nvContentPartPr>
              <p14:xfrm>
                <a:off x="9144000" y="2782512"/>
                <a:ext cx="144720" cy="4320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316D209E-C0B0-4CC8-909A-44A07D7AD02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135360" y="2773872"/>
                  <a:ext cx="1623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69243185-6691-4A72-848B-C3309FD8FF0B}"/>
                    </a:ext>
                  </a:extLst>
                </p14:cNvPr>
                <p14:cNvContentPartPr/>
                <p14:nvPr/>
              </p14:nvContentPartPr>
              <p14:xfrm>
                <a:off x="9058320" y="2826792"/>
                <a:ext cx="34560" cy="9900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69243185-6691-4A72-848B-C3309FD8FF0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049320" y="2818152"/>
                  <a:ext cx="52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79BA65BC-D5A0-4377-B389-7274A1FA044F}"/>
                    </a:ext>
                  </a:extLst>
                </p14:cNvPr>
                <p14:cNvContentPartPr/>
                <p14:nvPr/>
              </p14:nvContentPartPr>
              <p14:xfrm>
                <a:off x="9075960" y="2837952"/>
                <a:ext cx="224640" cy="15336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79BA65BC-D5A0-4377-B389-7274A1FA044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066960" y="2829312"/>
                  <a:ext cx="242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5962FC0E-04E5-4663-882C-DA818CD829BA}"/>
                    </a:ext>
                  </a:extLst>
                </p14:cNvPr>
                <p14:cNvContentPartPr/>
                <p14:nvPr/>
              </p14:nvContentPartPr>
              <p14:xfrm>
                <a:off x="9081720" y="2899152"/>
                <a:ext cx="149400" cy="3708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5962FC0E-04E5-4663-882C-DA818CD829B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073080" y="2890512"/>
                  <a:ext cx="1670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A7109164-3811-4842-9D55-E9313C8DBE91}"/>
                    </a:ext>
                  </a:extLst>
                </p14:cNvPr>
                <p14:cNvContentPartPr/>
                <p14:nvPr/>
              </p14:nvContentPartPr>
              <p14:xfrm>
                <a:off x="9105480" y="2679192"/>
                <a:ext cx="167760" cy="26640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A7109164-3811-4842-9D55-E9313C8DBE9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096840" y="2670192"/>
                  <a:ext cx="1854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F71F621D-D9AD-4D03-8A4A-1FC1036E99B5}"/>
                    </a:ext>
                  </a:extLst>
                </p14:cNvPr>
                <p14:cNvContentPartPr/>
                <p14:nvPr/>
              </p14:nvContentPartPr>
              <p14:xfrm>
                <a:off x="9039600" y="2944152"/>
                <a:ext cx="121320" cy="4140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F71F621D-D9AD-4D03-8A4A-1FC1036E99B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030600" y="2935512"/>
                  <a:ext cx="138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CFFDE41B-F094-4B75-B26F-9C67703632E2}"/>
                    </a:ext>
                  </a:extLst>
                </p14:cNvPr>
                <p14:cNvContentPartPr/>
                <p14:nvPr/>
              </p14:nvContentPartPr>
              <p14:xfrm>
                <a:off x="9008640" y="2992392"/>
                <a:ext cx="38520" cy="10980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CFFDE41B-F094-4B75-B26F-9C67703632E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999640" y="2983752"/>
                  <a:ext cx="56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04D00494-E2DA-45C1-B6DA-5CE080803954}"/>
                    </a:ext>
                  </a:extLst>
                </p14:cNvPr>
                <p14:cNvContentPartPr/>
                <p14:nvPr/>
              </p14:nvContentPartPr>
              <p14:xfrm>
                <a:off x="9039600" y="3016512"/>
                <a:ext cx="131400" cy="12780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04D00494-E2DA-45C1-B6DA-5CE08080395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030600" y="3007512"/>
                  <a:ext cx="149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DCA48EFC-7479-441D-9210-286B42E0E9CB}"/>
                    </a:ext>
                  </a:extLst>
                </p14:cNvPr>
                <p14:cNvContentPartPr/>
                <p14:nvPr/>
              </p14:nvContentPartPr>
              <p14:xfrm>
                <a:off x="9031680" y="3113712"/>
                <a:ext cx="93600" cy="2124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DCA48EFC-7479-441D-9210-286B42E0E9C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023040" y="3105072"/>
                  <a:ext cx="11124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5D8DFEE7-C39C-40C7-8A2B-32AC3A1721A6}"/>
              </a:ext>
            </a:extLst>
          </p:cNvPr>
          <p:cNvGrpSpPr/>
          <p:nvPr/>
        </p:nvGrpSpPr>
        <p:grpSpPr>
          <a:xfrm>
            <a:off x="8291089" y="1509552"/>
            <a:ext cx="604800" cy="564120"/>
            <a:chOff x="7181280" y="1566072"/>
            <a:chExt cx="604800" cy="56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0BEF5104-E88B-4A0E-B72C-E3AC74C1990B}"/>
                    </a:ext>
                  </a:extLst>
                </p14:cNvPr>
                <p14:cNvContentPartPr/>
                <p14:nvPr/>
              </p14:nvContentPartPr>
              <p14:xfrm>
                <a:off x="7181280" y="1774512"/>
                <a:ext cx="604800" cy="35568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0BEF5104-E88B-4A0E-B72C-E3AC74C1990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172640" y="1765512"/>
                  <a:ext cx="6224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BC4D8865-AD9D-468C-BE3B-35F6440EC408}"/>
                    </a:ext>
                  </a:extLst>
                </p14:cNvPr>
                <p14:cNvContentPartPr/>
                <p14:nvPr/>
              </p14:nvContentPartPr>
              <p14:xfrm>
                <a:off x="7377480" y="1733112"/>
                <a:ext cx="259560" cy="20556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BC4D8865-AD9D-468C-BE3B-35F6440EC40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368480" y="1724472"/>
                  <a:ext cx="2772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EA84DE8F-C977-433E-9A78-11FFA780085F}"/>
                    </a:ext>
                  </a:extLst>
                </p14:cNvPr>
                <p14:cNvContentPartPr/>
                <p14:nvPr/>
              </p14:nvContentPartPr>
              <p14:xfrm>
                <a:off x="7389720" y="1566072"/>
                <a:ext cx="330120" cy="34776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EA84DE8F-C977-433E-9A78-11FFA780085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381080" y="1557072"/>
                  <a:ext cx="3477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F4D39EA1-4192-46F0-A4AD-AB961323B557}"/>
                    </a:ext>
                  </a:extLst>
                </p14:cNvPr>
                <p14:cNvContentPartPr/>
                <p14:nvPr/>
              </p14:nvContentPartPr>
              <p14:xfrm>
                <a:off x="7438320" y="1696752"/>
                <a:ext cx="172080" cy="19728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F4D39EA1-4192-46F0-A4AD-AB961323B55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429320" y="1687752"/>
                  <a:ext cx="1897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7E29511B-E526-4EBC-8E45-2F501BF46D9B}"/>
                    </a:ext>
                  </a:extLst>
                </p14:cNvPr>
                <p14:cNvContentPartPr/>
                <p14:nvPr/>
              </p14:nvContentPartPr>
              <p14:xfrm>
                <a:off x="7367760" y="1802232"/>
                <a:ext cx="88560" cy="8208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7E29511B-E526-4EBC-8E45-2F501BF46D9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58760" y="1793232"/>
                  <a:ext cx="106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46685C0E-6F71-4776-9FCB-CB9685C7BDCB}"/>
                    </a:ext>
                  </a:extLst>
                </p14:cNvPr>
                <p14:cNvContentPartPr/>
                <p14:nvPr/>
              </p14:nvContentPartPr>
              <p14:xfrm>
                <a:off x="7292880" y="1578672"/>
                <a:ext cx="146880" cy="23868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46685C0E-6F71-4776-9FCB-CB9685C7BDC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83880" y="1569672"/>
                  <a:ext cx="1645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5623C455-0823-49BB-BA4C-8E63469DBAAB}"/>
                    </a:ext>
                  </a:extLst>
                </p14:cNvPr>
                <p14:cNvContentPartPr/>
                <p14:nvPr/>
              </p14:nvContentPartPr>
              <p14:xfrm>
                <a:off x="7361640" y="1792872"/>
                <a:ext cx="78120" cy="8676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5623C455-0823-49BB-BA4C-8E63469DBAA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353000" y="1783872"/>
                  <a:ext cx="957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345773EB-D99C-4756-8EF1-F8794083612C}"/>
                    </a:ext>
                  </a:extLst>
                </p14:cNvPr>
                <p14:cNvContentPartPr/>
                <p14:nvPr/>
              </p14:nvContentPartPr>
              <p14:xfrm>
                <a:off x="7265160" y="1714392"/>
                <a:ext cx="46080" cy="8604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345773EB-D99C-4756-8EF1-F8794083612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256520" y="1705392"/>
                  <a:ext cx="63720" cy="10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A84BCF57-8D79-4F1E-8DFE-EDBC49463AF9}"/>
                  </a:ext>
                </a:extLst>
              </p14:cNvPr>
              <p14:cNvContentPartPr/>
              <p14:nvPr/>
            </p14:nvContentPartPr>
            <p14:xfrm>
              <a:off x="4732995" y="4555455"/>
              <a:ext cx="35280" cy="254520"/>
            </p14:xfrm>
          </p:contentPart>
        </mc:Choice>
        <mc:Fallback xmlns=""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A84BCF57-8D79-4F1E-8DFE-EDBC49463AF9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724355" y="4546455"/>
                <a:ext cx="52920" cy="27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992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98 0.01528 L 0.09804 0.1034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7" y="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6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CCFB311-7018-430C-9831-C657542D2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02" y="1541101"/>
            <a:ext cx="3775798" cy="37757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9AC31C68-7B7E-48F9-BF89-CE0F62F12D27}"/>
                  </a:ext>
                </a:extLst>
              </p14:cNvPr>
              <p14:cNvContentPartPr/>
              <p14:nvPr/>
            </p14:nvContentPartPr>
            <p14:xfrm>
              <a:off x="8191215" y="3700440"/>
              <a:ext cx="69480" cy="63864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9AC31C68-7B7E-48F9-BF89-CE0F62F12D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82575" y="3691440"/>
                <a:ext cx="8712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B4614427-F22C-4514-91AC-843E96813016}"/>
                  </a:ext>
                </a:extLst>
              </p14:cNvPr>
              <p14:cNvContentPartPr/>
              <p14:nvPr/>
            </p14:nvContentPartPr>
            <p14:xfrm>
              <a:off x="7339095" y="3151440"/>
              <a:ext cx="575280" cy="18972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B4614427-F22C-4514-91AC-843E968130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30095" y="3142440"/>
                <a:ext cx="592920" cy="20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BFA5AEEB-82AB-419F-BD28-47AC29302E13}"/>
              </a:ext>
            </a:extLst>
          </p:cNvPr>
          <p:cNvGrpSpPr/>
          <p:nvPr/>
        </p:nvGrpSpPr>
        <p:grpSpPr>
          <a:xfrm>
            <a:off x="7294095" y="2367360"/>
            <a:ext cx="891720" cy="1953720"/>
            <a:chOff x="5731995" y="2525055"/>
            <a:chExt cx="891720" cy="19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714BD6B-9FA8-48F4-BEB3-1408B84A2337}"/>
                    </a:ext>
                  </a:extLst>
                </p14:cNvPr>
                <p14:cNvContentPartPr/>
                <p14:nvPr/>
              </p14:nvContentPartPr>
              <p14:xfrm>
                <a:off x="5878155" y="2525055"/>
                <a:ext cx="745560" cy="7920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714BD6B-9FA8-48F4-BEB3-1408B84A23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69155" y="2516415"/>
                  <a:ext cx="763200" cy="80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AF6F3215-6C12-484D-9ED1-EE8A9FCB5C2D}"/>
                    </a:ext>
                  </a:extLst>
                </p14:cNvPr>
                <p14:cNvContentPartPr/>
                <p14:nvPr/>
              </p14:nvContentPartPr>
              <p14:xfrm>
                <a:off x="5932875" y="2824575"/>
                <a:ext cx="110880" cy="1663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AF6F3215-6C12-484D-9ED1-EE8A9FCB5C2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24235" y="2815575"/>
                  <a:ext cx="128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43C63E7-FE4A-40C1-9486-E4EBD864FA6F}"/>
                    </a:ext>
                  </a:extLst>
                </p14:cNvPr>
                <p14:cNvContentPartPr/>
                <p14:nvPr/>
              </p14:nvContentPartPr>
              <p14:xfrm>
                <a:off x="5904795" y="3091695"/>
                <a:ext cx="79560" cy="918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43C63E7-FE4A-40C1-9486-E4EBD864FA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95795" y="3083055"/>
                  <a:ext cx="97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8808C33-DE32-4441-BEE1-7529D78DABDB}"/>
                    </a:ext>
                  </a:extLst>
                </p14:cNvPr>
                <p14:cNvContentPartPr/>
                <p14:nvPr/>
              </p14:nvContentPartPr>
              <p14:xfrm>
                <a:off x="6359115" y="3290415"/>
                <a:ext cx="256320" cy="1188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8808C33-DE32-4441-BEE1-7529D78DAB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0475" y="3281775"/>
                  <a:ext cx="273960" cy="12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025698E-0D54-4CB5-8B66-B622FFC00793}"/>
                    </a:ext>
                  </a:extLst>
                </p14:cNvPr>
                <p14:cNvContentPartPr/>
                <p14:nvPr/>
              </p14:nvContentPartPr>
              <p14:xfrm>
                <a:off x="5755395" y="3196455"/>
                <a:ext cx="183960" cy="1688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025698E-0D54-4CB5-8B66-B622FFC0079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46395" y="3187455"/>
                  <a:ext cx="201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34869CC-816A-488E-87E5-32B7EC75EDD8}"/>
                    </a:ext>
                  </a:extLst>
                </p14:cNvPr>
                <p14:cNvContentPartPr/>
                <p14:nvPr/>
              </p14:nvContentPartPr>
              <p14:xfrm>
                <a:off x="5731995" y="3317055"/>
                <a:ext cx="34200" cy="576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34869CC-816A-488E-87E5-32B7EC75EDD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722995" y="3308415"/>
                  <a:ext cx="51840" cy="7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A36091E6-6998-412A-8F05-815EFA5241CD}"/>
                  </a:ext>
                </a:extLst>
              </p14:cNvPr>
              <p14:cNvContentPartPr/>
              <p14:nvPr/>
            </p14:nvContentPartPr>
            <p14:xfrm>
              <a:off x="3985440" y="3036240"/>
              <a:ext cx="272160" cy="23400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A36091E6-6998-412A-8F05-815EFA5241C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76440" y="3027600"/>
                <a:ext cx="2898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90A8F24A-BC8F-4C41-98F9-C2952E3A99F3}"/>
                  </a:ext>
                </a:extLst>
              </p14:cNvPr>
              <p14:cNvContentPartPr/>
              <p14:nvPr/>
            </p14:nvContentPartPr>
            <p14:xfrm>
              <a:off x="4001640" y="3061440"/>
              <a:ext cx="714960" cy="95940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90A8F24A-BC8F-4C41-98F9-C2952E3A99F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93000" y="3052440"/>
                <a:ext cx="732600" cy="9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A42608D7-8B5E-49F2-BE66-607DD22A99D1}"/>
                  </a:ext>
                </a:extLst>
              </p14:cNvPr>
              <p14:cNvContentPartPr/>
              <p14:nvPr/>
            </p14:nvContentPartPr>
            <p14:xfrm>
              <a:off x="4180200" y="3388680"/>
              <a:ext cx="320400" cy="31716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A42608D7-8B5E-49F2-BE66-607DD22A99D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71560" y="3379680"/>
                <a:ext cx="33804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E9965E2A-961D-4B29-8690-F6B03D4C4940}"/>
                  </a:ext>
                </a:extLst>
              </p14:cNvPr>
              <p14:cNvContentPartPr/>
              <p14:nvPr/>
            </p14:nvContentPartPr>
            <p14:xfrm>
              <a:off x="4212240" y="3237840"/>
              <a:ext cx="499680" cy="460800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E9965E2A-961D-4B29-8690-F6B03D4C494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203600" y="3229200"/>
                <a:ext cx="517320" cy="47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C5471881-8DBB-4955-87A1-20FC4C1A8E4A}"/>
              </a:ext>
            </a:extLst>
          </p:cNvPr>
          <p:cNvGrpSpPr/>
          <p:nvPr/>
        </p:nvGrpSpPr>
        <p:grpSpPr>
          <a:xfrm>
            <a:off x="4092720" y="3025800"/>
            <a:ext cx="209880" cy="214200"/>
            <a:chOff x="1300755" y="3132375"/>
            <a:chExt cx="20988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0B3789E-9D4B-477C-9AB3-89B2BCAB7528}"/>
                    </a:ext>
                  </a:extLst>
                </p14:cNvPr>
                <p14:cNvContentPartPr/>
                <p14:nvPr/>
              </p14:nvContentPartPr>
              <p14:xfrm>
                <a:off x="1300755" y="3132375"/>
                <a:ext cx="123480" cy="2142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0B3789E-9D4B-477C-9AB3-89B2BCAB752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91755" y="3123375"/>
                  <a:ext cx="1411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03DFC05-23AB-4CBC-84C2-991A9C971527}"/>
                    </a:ext>
                  </a:extLst>
                </p14:cNvPr>
                <p14:cNvContentPartPr/>
                <p14:nvPr/>
              </p14:nvContentPartPr>
              <p14:xfrm>
                <a:off x="1459155" y="3184215"/>
                <a:ext cx="51480" cy="716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03DFC05-23AB-4CBC-84C2-991A9C97152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50515" y="3175215"/>
                  <a:ext cx="69120" cy="89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688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0.25 -2.22222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6 L 0.25 -3.7037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0.25 3.7037E-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96296E-6 L 0.25 2.96296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25 -2.96296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796</TotalTime>
  <Words>119</Words>
  <Application>Microsoft Office PowerPoint</Application>
  <PresentationFormat>宽屏</PresentationFormat>
  <Paragraphs>35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KaiTi</vt:lpstr>
      <vt:lpstr>Arial</vt:lpstr>
      <vt:lpstr>Century Gothic</vt:lpstr>
      <vt:lpstr>Wingdings 3</vt:lpstr>
      <vt:lpstr>离子</vt:lpstr>
      <vt:lpstr>《蜀汉》之前</vt:lpstr>
      <vt:lpstr>PowerPoint 演示文稿</vt:lpstr>
      <vt:lpstr>PowerPoint 演示文稿</vt:lpstr>
      <vt:lpstr>PowerPoint 演示文稿</vt:lpstr>
      <vt:lpstr>《赤壁之战》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《蜀汉》</dc:title>
  <dc:creator>GG 丘</dc:creator>
  <cp:lastModifiedBy>GG 丘</cp:lastModifiedBy>
  <cp:revision>12</cp:revision>
  <dcterms:created xsi:type="dcterms:W3CDTF">2022-10-06T12:19:38Z</dcterms:created>
  <dcterms:modified xsi:type="dcterms:W3CDTF">2022-10-08T10:31:57Z</dcterms:modified>
</cp:coreProperties>
</file>